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notesSlides/notesSlide20.xml" ContentType="application/vnd.openxmlformats-officedocument.presentationml.notesSlide+xml"/>
  <Override PartName="/ppt/tags/tag30.xml" ContentType="application/vnd.openxmlformats-officedocument.presentationml.tags+xml"/>
  <Override PartName="/ppt/notesSlides/notesSlide2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5.xml" ContentType="application/vnd.openxmlformats-officedocument.presentationml.notesSlide+xml"/>
  <Override PartName="/ppt/tags/tag37.xml" ContentType="application/vnd.openxmlformats-officedocument.presentationml.tags+xml"/>
  <Override PartName="/ppt/notesSlides/notesSlide26.xml" ContentType="application/vnd.openxmlformats-officedocument.presentationml.notesSlide+xml"/>
  <Override PartName="/ppt/tags/tag38.xml" ContentType="application/vnd.openxmlformats-officedocument.presentationml.tags+xml"/>
  <Override PartName="/ppt/notesSlides/notesSlide27.xml" ContentType="application/vnd.openxmlformats-officedocument.presentationml.notesSlide+xml"/>
  <Override PartName="/ppt/tags/tag39.xml" ContentType="application/vnd.openxmlformats-officedocument.presentationml.tags+xml"/>
  <Override PartName="/ppt/notesSlides/notesSlide28.xml" ContentType="application/vnd.openxmlformats-officedocument.presentationml.notesSlide+xml"/>
  <Override PartName="/ppt/tags/tag40.xml" ContentType="application/vnd.openxmlformats-officedocument.presentationml.tags+xml"/>
  <Override PartName="/ppt/notesSlides/notesSlide29.xml" ContentType="application/vnd.openxmlformats-officedocument.presentationml.notesSlide+xml"/>
  <Override PartName="/ppt/tags/tag41.xml" ContentType="application/vnd.openxmlformats-officedocument.presentationml.tags+xml"/>
  <Override PartName="/ppt/notesSlides/notesSlide30.xml" ContentType="application/vnd.openxmlformats-officedocument.presentationml.notesSlide+xml"/>
  <Override PartName="/ppt/tags/tag42.xml" ContentType="application/vnd.openxmlformats-officedocument.presentationml.tags+xml"/>
  <Override PartName="/ppt/notesSlides/notesSlide31.xml" ContentType="application/vnd.openxmlformats-officedocument.presentationml.notesSlide+xml"/>
  <Override PartName="/ppt/tags/tag43.xml" ContentType="application/vnd.openxmlformats-officedocument.presentationml.tags+xml"/>
  <Override PartName="/ppt/notesSlides/notesSlide3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3.xml" ContentType="application/vnd.openxmlformats-officedocument.presentationml.notesSlide+xml"/>
  <Override PartName="/ppt/tags/tag48.xml" ContentType="application/vnd.openxmlformats-officedocument.presentationml.tags+xml"/>
  <Override PartName="/ppt/notesSlides/notesSlide3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36.xml" ContentType="application/vnd.openxmlformats-officedocument.presentationml.notesSlide+xml"/>
  <Override PartName="/ppt/tags/tag54.xml" ContentType="application/vnd.openxmlformats-officedocument.presentationml.tags+xml"/>
  <Override PartName="/ppt/notesSlides/notesSlide37.xml" ContentType="application/vnd.openxmlformats-officedocument.presentationml.notesSlide+xml"/>
  <Override PartName="/ppt/tags/tag55.xml" ContentType="application/vnd.openxmlformats-officedocument.presentationml.tags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9"/>
  </p:notesMasterIdLst>
  <p:sldIdLst>
    <p:sldId id="410" r:id="rId5"/>
    <p:sldId id="436" r:id="rId6"/>
    <p:sldId id="452" r:id="rId7"/>
    <p:sldId id="453" r:id="rId8"/>
    <p:sldId id="427" r:id="rId9"/>
    <p:sldId id="423" r:id="rId10"/>
    <p:sldId id="422" r:id="rId11"/>
    <p:sldId id="388" r:id="rId12"/>
    <p:sldId id="443" r:id="rId13"/>
    <p:sldId id="396" r:id="rId14"/>
    <p:sldId id="407" r:id="rId15"/>
    <p:sldId id="412" r:id="rId16"/>
    <p:sldId id="372" r:id="rId17"/>
    <p:sldId id="390" r:id="rId18"/>
    <p:sldId id="444" r:id="rId19"/>
    <p:sldId id="413" r:id="rId20"/>
    <p:sldId id="455" r:id="rId21"/>
    <p:sldId id="457" r:id="rId22"/>
    <p:sldId id="461" r:id="rId23"/>
    <p:sldId id="458" r:id="rId24"/>
    <p:sldId id="459" r:id="rId25"/>
    <p:sldId id="460" r:id="rId26"/>
    <p:sldId id="391" r:id="rId27"/>
    <p:sldId id="437" r:id="rId28"/>
    <p:sldId id="438" r:id="rId29"/>
    <p:sldId id="414" r:id="rId30"/>
    <p:sldId id="454" r:id="rId31"/>
    <p:sldId id="415" r:id="rId32"/>
    <p:sldId id="416" r:id="rId33"/>
    <p:sldId id="418" r:id="rId34"/>
    <p:sldId id="419" r:id="rId35"/>
    <p:sldId id="420" r:id="rId36"/>
    <p:sldId id="421" r:id="rId37"/>
    <p:sldId id="424" r:id="rId38"/>
    <p:sldId id="432" r:id="rId39"/>
    <p:sldId id="441" r:id="rId40"/>
    <p:sldId id="434" r:id="rId41"/>
    <p:sldId id="449" r:id="rId42"/>
    <p:sldId id="435" r:id="rId43"/>
    <p:sldId id="439" r:id="rId44"/>
    <p:sldId id="440" r:id="rId45"/>
    <p:sldId id="442" r:id="rId46"/>
    <p:sldId id="425" r:id="rId47"/>
    <p:sldId id="371" r:id="rId48"/>
    <p:sldId id="446" r:id="rId49"/>
    <p:sldId id="426" r:id="rId50"/>
    <p:sldId id="447" r:id="rId51"/>
    <p:sldId id="429" r:id="rId52"/>
    <p:sldId id="428" r:id="rId53"/>
    <p:sldId id="448" r:id="rId54"/>
    <p:sldId id="462" r:id="rId55"/>
    <p:sldId id="450" r:id="rId56"/>
    <p:sldId id="451" r:id="rId57"/>
    <p:sldId id="445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9AA3"/>
    <a:srgbClr val="C86912"/>
    <a:srgbClr val="1F514B"/>
    <a:srgbClr val="6DB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7D449B-35ED-449E-A35A-61C693C3975A}" v="286" dt="2024-05-30T12:51:44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8" autoAdjust="0"/>
    <p:restoredTop sz="95811" autoAdjust="0"/>
  </p:normalViewPr>
  <p:slideViewPr>
    <p:cSldViewPr snapToGrid="0">
      <p:cViewPr varScale="1">
        <p:scale>
          <a:sx n="117" d="100"/>
          <a:sy n="117" d="100"/>
        </p:scale>
        <p:origin x="27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1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gs" Target="tags/tag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Anne" userId="3a74397f-8776-4ad3-b57e-35a6c99a5ee4" providerId="ADAL" clId="{517D449B-35ED-449E-A35A-61C693C3975A}"/>
    <pc:docChg chg="undo custSel addSld delSld modSld sldOrd modMainMaster replTag delTag">
      <pc:chgData name="Baker, Anne" userId="3a74397f-8776-4ad3-b57e-35a6c99a5ee4" providerId="ADAL" clId="{517D449B-35ED-449E-A35A-61C693C3975A}" dt="2024-05-30T14:19:14.285" v="8614"/>
      <pc:docMkLst>
        <pc:docMk/>
      </pc:docMkLst>
      <pc:sldChg chg="modSp ord modAnim replTag delTag">
        <pc:chgData name="Baker, Anne" userId="3a74397f-8776-4ad3-b57e-35a6c99a5ee4" providerId="ADAL" clId="{517D449B-35ED-449E-A35A-61C693C3975A}" dt="2024-05-29T12:27:27.508" v="8118"/>
        <pc:sldMkLst>
          <pc:docMk/>
          <pc:sldMk cId="1544838494" sldId="371"/>
        </pc:sldMkLst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1544838494" sldId="371"/>
            <ac:spMk id="19" creationId="{C1DB8175-C36B-4576-9F4C-02F5CFEA546C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1544838494" sldId="371"/>
            <ac:spMk id="20" creationId="{6FB47105-829B-4E20-AFC8-D60FD672AF3A}"/>
          </ac:spMkLst>
        </pc:spChg>
      </pc:sldChg>
      <pc:sldChg chg="modSp mod replTag delTag">
        <pc:chgData name="Baker, Anne" userId="3a74397f-8776-4ad3-b57e-35a6c99a5ee4" providerId="ADAL" clId="{517D449B-35ED-449E-A35A-61C693C3975A}" dt="2024-05-30T12:27:30.975" v="8220"/>
        <pc:sldMkLst>
          <pc:docMk/>
          <pc:sldMk cId="162092071" sldId="372"/>
        </pc:sldMkLst>
        <pc:spChg chg="mod">
          <ac:chgData name="Baker, Anne" userId="3a74397f-8776-4ad3-b57e-35a6c99a5ee4" providerId="ADAL" clId="{517D449B-35ED-449E-A35A-61C693C3975A}" dt="2024-05-21T14:32:04.563" v="3259" actId="20577"/>
          <ac:spMkLst>
            <pc:docMk/>
            <pc:sldMk cId="162092071" sldId="372"/>
            <ac:spMk id="3" creationId="{42AFE50A-6F33-40AD-9446-D7F6D1B310CF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162092071" sldId="372"/>
            <ac:spMk id="13" creationId="{A3967E21-B2F3-45A0-8DC7-5AA3CCC51699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162092071" sldId="372"/>
            <ac:spMk id="14" creationId="{F2598B45-0899-4C64-A088-FE0583534F45}"/>
          </ac:spMkLst>
        </pc:spChg>
        <pc:spChg chg="mod">
          <ac:chgData name="Baker, Anne" userId="3a74397f-8776-4ad3-b57e-35a6c99a5ee4" providerId="ADAL" clId="{517D449B-35ED-449E-A35A-61C693C3975A}" dt="2024-05-30T12:27:24.209" v="8216" actId="20577"/>
          <ac:spMkLst>
            <pc:docMk/>
            <pc:sldMk cId="162092071" sldId="372"/>
            <ac:spMk id="15" creationId="{E87B0019-071E-4C19-9139-35D5377D2C85}"/>
          </ac:spMkLst>
        </pc:spChg>
      </pc:sldChg>
      <pc:sldChg chg="replTag delTag">
        <pc:chgData name="Baker, Anne" userId="3a74397f-8776-4ad3-b57e-35a6c99a5ee4" providerId="ADAL" clId="{517D449B-35ED-449E-A35A-61C693C3975A}" dt="2024-05-29T12:20:48.957" v="7692"/>
        <pc:sldMkLst>
          <pc:docMk/>
          <pc:sldMk cId="3266076763" sldId="388"/>
        </pc:sldMkLst>
      </pc:sldChg>
      <pc:sldChg chg="modSp mod modAnim replTag delTag modNotesTx">
        <pc:chgData name="Baker, Anne" userId="3a74397f-8776-4ad3-b57e-35a6c99a5ee4" providerId="ADAL" clId="{517D449B-35ED-449E-A35A-61C693C3975A}" dt="2024-05-30T12:27:15.473" v="8207"/>
        <pc:sldMkLst>
          <pc:docMk/>
          <pc:sldMk cId="787300552" sldId="390"/>
        </pc:sldMkLst>
        <pc:spChg chg="mod">
          <ac:chgData name="Baker, Anne" userId="3a74397f-8776-4ad3-b57e-35a6c99a5ee4" providerId="ADAL" clId="{517D449B-35ED-449E-A35A-61C693C3975A}" dt="2024-05-21T14:32:26.567" v="3271" actId="1076"/>
          <ac:spMkLst>
            <pc:docMk/>
            <pc:sldMk cId="787300552" sldId="390"/>
            <ac:spMk id="14" creationId="{00E6763D-9DE3-68D4-F756-1EC926810A8B}"/>
          </ac:spMkLst>
        </pc:spChg>
        <pc:spChg chg="mod">
          <ac:chgData name="Baker, Anne" userId="3a74397f-8776-4ad3-b57e-35a6c99a5ee4" providerId="ADAL" clId="{517D449B-35ED-449E-A35A-61C693C3975A}" dt="2024-05-21T14:32:56.479" v="3275" actId="1076"/>
          <ac:spMkLst>
            <pc:docMk/>
            <pc:sldMk cId="787300552" sldId="390"/>
            <ac:spMk id="15" creationId="{CBB51813-A871-53F1-42D3-B4094A226DF1}"/>
          </ac:spMkLst>
        </pc:spChg>
        <pc:spChg chg="mod">
          <ac:chgData name="Baker, Anne" userId="3a74397f-8776-4ad3-b57e-35a6c99a5ee4" providerId="ADAL" clId="{517D449B-35ED-449E-A35A-61C693C3975A}" dt="2024-05-29T12:02:54.134" v="6886" actId="1036"/>
          <ac:spMkLst>
            <pc:docMk/>
            <pc:sldMk cId="787300552" sldId="390"/>
            <ac:spMk id="17" creationId="{145DDB75-59F0-8232-CBA9-568D6E31351C}"/>
          </ac:spMkLst>
        </pc:spChg>
        <pc:spChg chg="mod">
          <ac:chgData name="Baker, Anne" userId="3a74397f-8776-4ad3-b57e-35a6c99a5ee4" providerId="ADAL" clId="{517D449B-35ED-449E-A35A-61C693C3975A}" dt="2024-05-29T12:03:11.509" v="6926" actId="207"/>
          <ac:spMkLst>
            <pc:docMk/>
            <pc:sldMk cId="787300552" sldId="390"/>
            <ac:spMk id="25" creationId="{41742A84-B012-603F-5A17-3C86FDF9D237}"/>
          </ac:spMkLst>
        </pc:spChg>
      </pc:sldChg>
      <pc:sldChg chg="addSp delSp modSp mod replTag delTag">
        <pc:chgData name="Baker, Anne" userId="3a74397f-8776-4ad3-b57e-35a6c99a5ee4" providerId="ADAL" clId="{517D449B-35ED-449E-A35A-61C693C3975A}" dt="2024-05-29T12:26:06.016" v="8079"/>
        <pc:sldMkLst>
          <pc:docMk/>
          <pc:sldMk cId="1279475182" sldId="391"/>
        </pc:sldMkLst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1279475182" sldId="391"/>
            <ac:spMk id="5" creationId="{5C378AB1-B107-4B6E-AFB4-6820509E85B8}"/>
          </ac:spMkLst>
        </pc:spChg>
        <pc:spChg chg="add del mod">
          <ac:chgData name="Baker, Anne" userId="3a74397f-8776-4ad3-b57e-35a6c99a5ee4" providerId="ADAL" clId="{517D449B-35ED-449E-A35A-61C693C3975A}" dt="2024-05-29T12:26:00.498" v="8076" actId="478"/>
          <ac:spMkLst>
            <pc:docMk/>
            <pc:sldMk cId="1279475182" sldId="391"/>
            <ac:spMk id="12" creationId="{B43214EA-88D8-18CF-0E5E-7590F2AAF1FF}"/>
          </ac:spMkLst>
        </pc:spChg>
        <pc:grpChg chg="del">
          <ac:chgData name="Baker, Anne" userId="3a74397f-8776-4ad3-b57e-35a6c99a5ee4" providerId="ADAL" clId="{517D449B-35ED-449E-A35A-61C693C3975A}" dt="2024-05-29T12:26:02.500" v="8077" actId="478"/>
          <ac:grpSpMkLst>
            <pc:docMk/>
            <pc:sldMk cId="1279475182" sldId="391"/>
            <ac:grpSpMk id="6" creationId="{C35BD6F3-17A4-4478-3E4B-5CC83F68E5DC}"/>
          </ac:grpSpMkLst>
        </pc:grpChg>
        <pc:graphicFrameChg chg="add del">
          <ac:chgData name="Baker, Anne" userId="3a74397f-8776-4ad3-b57e-35a6c99a5ee4" providerId="ADAL" clId="{517D449B-35ED-449E-A35A-61C693C3975A}" dt="2024-05-29T12:26:00.498" v="8076" actId="478"/>
          <ac:graphicFrameMkLst>
            <pc:docMk/>
            <pc:sldMk cId="1279475182" sldId="391"/>
            <ac:graphicFrameMk id="4" creationId="{115C55EB-D35E-42BE-8A0C-ED4493EFBDD6}"/>
          </ac:graphicFrameMkLst>
        </pc:graphicFrameChg>
      </pc:sldChg>
      <pc:sldChg chg="addSp delSp modSp mod delAnim replTag delTag modNotesTx">
        <pc:chgData name="Baker, Anne" userId="3a74397f-8776-4ad3-b57e-35a6c99a5ee4" providerId="ADAL" clId="{517D449B-35ED-449E-A35A-61C693C3975A}" dt="2024-05-29T12:01:54.435" v="6841"/>
        <pc:sldMkLst>
          <pc:docMk/>
          <pc:sldMk cId="4047162040" sldId="396"/>
        </pc:sldMkLst>
        <pc:spChg chg="add del mod">
          <ac:chgData name="Baker, Anne" userId="3a74397f-8776-4ad3-b57e-35a6c99a5ee4" providerId="ADAL" clId="{517D449B-35ED-449E-A35A-61C693C3975A}" dt="2024-05-21T14:29:31.991" v="3004" actId="478"/>
          <ac:spMkLst>
            <pc:docMk/>
            <pc:sldMk cId="4047162040" sldId="396"/>
            <ac:spMk id="3" creationId="{658D9DCB-B8FD-2982-8679-2591E065A320}"/>
          </ac:spMkLst>
        </pc:spChg>
        <pc:spChg chg="add mod">
          <ac:chgData name="Baker, Anne" userId="3a74397f-8776-4ad3-b57e-35a6c99a5ee4" providerId="ADAL" clId="{517D449B-35ED-449E-A35A-61C693C3975A}" dt="2024-05-21T14:29:57.098" v="3044" actId="20577"/>
          <ac:spMkLst>
            <pc:docMk/>
            <pc:sldMk cId="4047162040" sldId="396"/>
            <ac:spMk id="4" creationId="{39655FAC-0558-695A-57E4-A255B1D8089F}"/>
          </ac:spMkLst>
        </pc:spChg>
        <pc:spChg chg="del mod">
          <ac:chgData name="Baker, Anne" userId="3a74397f-8776-4ad3-b57e-35a6c99a5ee4" providerId="ADAL" clId="{517D449B-35ED-449E-A35A-61C693C3975A}" dt="2024-05-21T14:29:29.001" v="3002" actId="478"/>
          <ac:spMkLst>
            <pc:docMk/>
            <pc:sldMk cId="4047162040" sldId="396"/>
            <ac:spMk id="9" creationId="{6074EFDE-BA5F-45C9-82A2-B73BB548FADE}"/>
          </ac:spMkLst>
        </pc:spChg>
        <pc:spChg chg="mod">
          <ac:chgData name="Baker, Anne" userId="3a74397f-8776-4ad3-b57e-35a6c99a5ee4" providerId="ADAL" clId="{517D449B-35ED-449E-A35A-61C693C3975A}" dt="2024-05-21T14:28:47.397" v="2985" actId="1076"/>
          <ac:spMkLst>
            <pc:docMk/>
            <pc:sldMk cId="4047162040" sldId="396"/>
            <ac:spMk id="10" creationId="{FD6DBFEE-49C8-4A03-9DB6-00EECA975BDD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4047162040" sldId="396"/>
            <ac:spMk id="14" creationId="{FA7015F5-9F09-48BB-B4BE-E11F885F1F25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4047162040" sldId="396"/>
            <ac:spMk id="15" creationId="{EDCF2EF8-141F-4B02-8F8E-6A1F3FE31BC6}"/>
          </ac:spMkLst>
        </pc:spChg>
      </pc:sldChg>
      <pc:sldChg chg="modSp ord replTag delTag modNotesTx">
        <pc:chgData name="Baker, Anne" userId="3a74397f-8776-4ad3-b57e-35a6c99a5ee4" providerId="ADAL" clId="{517D449B-35ED-449E-A35A-61C693C3975A}" dt="2024-05-29T12:01:55.197" v="6843"/>
        <pc:sldMkLst>
          <pc:docMk/>
          <pc:sldMk cId="1994895105" sldId="407"/>
        </pc:sldMkLst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1994895105" sldId="407"/>
            <ac:spMk id="7" creationId="{58677E1A-6EF4-4E0B-8465-B74A11B4EC5E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1994895105" sldId="407"/>
            <ac:spMk id="8" creationId="{9B416018-B9FF-439D-B677-A6C1EE52C534}"/>
          </ac:spMkLst>
        </pc:spChg>
      </pc:sldChg>
      <pc:sldChg chg="replTag delTag modNotesTx">
        <pc:chgData name="Baker, Anne" userId="3a74397f-8776-4ad3-b57e-35a6c99a5ee4" providerId="ADAL" clId="{517D449B-35ED-449E-A35A-61C693C3975A}" dt="2024-05-30T12:55:53.988" v="8498"/>
        <pc:sldMkLst>
          <pc:docMk/>
          <pc:sldMk cId="1032804341" sldId="410"/>
        </pc:sldMkLst>
      </pc:sldChg>
      <pc:sldChg chg="modSp mod replTag delTag">
        <pc:chgData name="Baker, Anne" userId="3a74397f-8776-4ad3-b57e-35a6c99a5ee4" providerId="ADAL" clId="{517D449B-35ED-449E-A35A-61C693C3975A}" dt="2024-05-30T12:27:29.660" v="8218"/>
        <pc:sldMkLst>
          <pc:docMk/>
          <pc:sldMk cId="3140868151" sldId="412"/>
        </pc:sldMkLst>
        <pc:spChg chg="mod">
          <ac:chgData name="Baker, Anne" userId="3a74397f-8776-4ad3-b57e-35a6c99a5ee4" providerId="ADAL" clId="{517D449B-35ED-449E-A35A-61C693C3975A}" dt="2024-05-29T12:02:05.067" v="6855" actId="115"/>
          <ac:spMkLst>
            <pc:docMk/>
            <pc:sldMk cId="3140868151" sldId="412"/>
            <ac:spMk id="2" creationId="{00401ED9-04DB-4CDE-9061-CBB220C8211E}"/>
          </ac:spMkLst>
        </pc:spChg>
      </pc:sldChg>
      <pc:sldChg chg="replTag delTag">
        <pc:chgData name="Baker, Anne" userId="3a74397f-8776-4ad3-b57e-35a6c99a5ee4" providerId="ADAL" clId="{517D449B-35ED-449E-A35A-61C693C3975A}" dt="2024-05-30T12:27:11.633" v="8205"/>
        <pc:sldMkLst>
          <pc:docMk/>
          <pc:sldMk cId="3123679903" sldId="413"/>
        </pc:sldMkLst>
      </pc:sldChg>
      <pc:sldChg chg="addSp modSp mod replTag delTag modNotesTx">
        <pc:chgData name="Baker, Anne" userId="3a74397f-8776-4ad3-b57e-35a6c99a5ee4" providerId="ADAL" clId="{517D449B-35ED-449E-A35A-61C693C3975A}" dt="2024-05-30T12:34:52.585" v="8334"/>
        <pc:sldMkLst>
          <pc:docMk/>
          <pc:sldMk cId="2299036067" sldId="414"/>
        </pc:sldMkLst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2299036067" sldId="414"/>
            <ac:spMk id="7" creationId="{58677E1A-6EF4-4E0B-8465-B74A11B4EC5E}"/>
          </ac:spMkLst>
        </pc:spChg>
        <pc:spChg chg="mod">
          <ac:chgData name="Baker, Anne" userId="3a74397f-8776-4ad3-b57e-35a6c99a5ee4" providerId="ADAL" clId="{517D449B-35ED-449E-A35A-61C693C3975A}" dt="2024-05-09T16:59:40.776" v="1394" actId="20577"/>
          <ac:spMkLst>
            <pc:docMk/>
            <pc:sldMk cId="2299036067" sldId="414"/>
            <ac:spMk id="8" creationId="{9B416018-B9FF-439D-B677-A6C1EE52C534}"/>
          </ac:spMkLst>
        </pc:spChg>
        <pc:spChg chg="mod">
          <ac:chgData name="Baker, Anne" userId="3a74397f-8776-4ad3-b57e-35a6c99a5ee4" providerId="ADAL" clId="{517D449B-35ED-449E-A35A-61C693C3975A}" dt="2024-05-30T12:27:02.500" v="8201" actId="20577"/>
          <ac:spMkLst>
            <pc:docMk/>
            <pc:sldMk cId="2299036067" sldId="414"/>
            <ac:spMk id="9" creationId="{D9293E6D-52CE-414C-A9A9-7A3C0CE08934}"/>
          </ac:spMkLst>
        </pc:spChg>
        <pc:picChg chg="add mod">
          <ac:chgData name="Baker, Anne" userId="3a74397f-8776-4ad3-b57e-35a6c99a5ee4" providerId="ADAL" clId="{517D449B-35ED-449E-A35A-61C693C3975A}" dt="2024-05-21T14:51:07.391" v="3920" actId="1076"/>
          <ac:picMkLst>
            <pc:docMk/>
            <pc:sldMk cId="2299036067" sldId="414"/>
            <ac:picMk id="4" creationId="{2D62F67D-4AAF-C2FF-1779-0DB202C10E31}"/>
          </ac:picMkLst>
        </pc:picChg>
        <pc:picChg chg="mod">
          <ac:chgData name="Baker, Anne" userId="3a74397f-8776-4ad3-b57e-35a6c99a5ee4" providerId="ADAL" clId="{517D449B-35ED-449E-A35A-61C693C3975A}" dt="2024-05-09T16:59:33.862" v="1379" actId="14826"/>
          <ac:picMkLst>
            <pc:docMk/>
            <pc:sldMk cId="2299036067" sldId="414"/>
            <ac:picMk id="6" creationId="{331D72FC-DA58-4C81-8A6D-2766DA418FDD}"/>
          </ac:picMkLst>
        </pc:picChg>
      </pc:sldChg>
      <pc:sldChg chg="addSp modSp mod modAnim replTag delTag modNotesTx">
        <pc:chgData name="Baker, Anne" userId="3a74397f-8776-4ad3-b57e-35a6c99a5ee4" providerId="ADAL" clId="{517D449B-35ED-449E-A35A-61C693C3975A}" dt="2024-05-30T12:31:59.491" v="8318"/>
        <pc:sldMkLst>
          <pc:docMk/>
          <pc:sldMk cId="3476991156" sldId="415"/>
        </pc:sldMkLst>
        <pc:spChg chg="add mod">
          <ac:chgData name="Baker, Anne" userId="3a74397f-8776-4ad3-b57e-35a6c99a5ee4" providerId="ADAL" clId="{517D449B-35ED-449E-A35A-61C693C3975A}" dt="2024-05-30T12:31:00.349" v="8267" actId="20577"/>
          <ac:spMkLst>
            <pc:docMk/>
            <pc:sldMk cId="3476991156" sldId="415"/>
            <ac:spMk id="2" creationId="{698C38FF-0D04-4C04-D2A2-BFFD951726BB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476991156" sldId="415"/>
            <ac:spMk id="5" creationId="{5C378AB1-B107-4B6E-AFB4-6820509E85B8}"/>
          </ac:spMkLst>
        </pc:spChg>
      </pc:sldChg>
      <pc:sldChg chg="addSp modSp mod replTag delTag">
        <pc:chgData name="Baker, Anne" userId="3a74397f-8776-4ad3-b57e-35a6c99a5ee4" providerId="ADAL" clId="{517D449B-35ED-449E-A35A-61C693C3975A}" dt="2024-05-30T12:31:35.190" v="8302"/>
        <pc:sldMkLst>
          <pc:docMk/>
          <pc:sldMk cId="364137543" sldId="416"/>
        </pc:sldMkLst>
        <pc:spChg chg="add mod">
          <ac:chgData name="Baker, Anne" userId="3a74397f-8776-4ad3-b57e-35a6c99a5ee4" providerId="ADAL" clId="{517D449B-35ED-449E-A35A-61C693C3975A}" dt="2024-05-29T12:14:46.215" v="7522" actId="14100"/>
          <ac:spMkLst>
            <pc:docMk/>
            <pc:sldMk cId="364137543" sldId="416"/>
            <ac:spMk id="2" creationId="{7422EB6F-BC86-52B3-4204-B19D82B3AAFE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64137543" sldId="416"/>
            <ac:spMk id="5" creationId="{5C378AB1-B107-4B6E-AFB4-6820509E85B8}"/>
          </ac:spMkLst>
        </pc:spChg>
        <pc:graphicFrameChg chg="modGraphic">
          <ac:chgData name="Baker, Anne" userId="3a74397f-8776-4ad3-b57e-35a6c99a5ee4" providerId="ADAL" clId="{517D449B-35ED-449E-A35A-61C693C3975A}" dt="2024-05-29T12:16:51.081" v="7575" actId="20577"/>
          <ac:graphicFrameMkLst>
            <pc:docMk/>
            <pc:sldMk cId="364137543" sldId="416"/>
            <ac:graphicFrameMk id="4" creationId="{115C55EB-D35E-42BE-8A0C-ED4493EFBDD6}"/>
          </ac:graphicFrameMkLst>
        </pc:graphicFrameChg>
      </pc:sldChg>
      <pc:sldChg chg="addSp modSp modAnim replTag delTag">
        <pc:chgData name="Baker, Anne" userId="3a74397f-8776-4ad3-b57e-35a6c99a5ee4" providerId="ADAL" clId="{517D449B-35ED-449E-A35A-61C693C3975A}" dt="2024-05-30T12:31:06.936" v="8276"/>
        <pc:sldMkLst>
          <pc:docMk/>
          <pc:sldMk cId="185173105" sldId="418"/>
        </pc:sldMkLst>
        <pc:spChg chg="add mod">
          <ac:chgData name="Baker, Anne" userId="3a74397f-8776-4ad3-b57e-35a6c99a5ee4" providerId="ADAL" clId="{517D449B-35ED-449E-A35A-61C693C3975A}" dt="2024-05-30T12:31:06.065" v="8272"/>
          <ac:spMkLst>
            <pc:docMk/>
            <pc:sldMk cId="185173105" sldId="418"/>
            <ac:spMk id="2" creationId="{2B17988D-84C4-2009-B993-0364DC2A4A8F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185173105" sldId="418"/>
            <ac:spMk id="5" creationId="{5C378AB1-B107-4B6E-AFB4-6820509E85B8}"/>
          </ac:spMkLst>
        </pc:spChg>
      </pc:sldChg>
      <pc:sldChg chg="addSp modSp mod replTag delTag">
        <pc:chgData name="Baker, Anne" userId="3a74397f-8776-4ad3-b57e-35a6c99a5ee4" providerId="ADAL" clId="{517D449B-35ED-449E-A35A-61C693C3975A}" dt="2024-05-30T12:31:07.714" v="8278"/>
        <pc:sldMkLst>
          <pc:docMk/>
          <pc:sldMk cId="3045465701" sldId="419"/>
        </pc:sldMkLst>
        <pc:spChg chg="add mod">
          <ac:chgData name="Baker, Anne" userId="3a74397f-8776-4ad3-b57e-35a6c99a5ee4" providerId="ADAL" clId="{517D449B-35ED-449E-A35A-61C693C3975A}" dt="2024-05-29T12:14:51.630" v="7527"/>
          <ac:spMkLst>
            <pc:docMk/>
            <pc:sldMk cId="3045465701" sldId="419"/>
            <ac:spMk id="2" creationId="{D6BC0050-4660-3E64-7D22-92C357A19E5F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045465701" sldId="419"/>
            <ac:spMk id="5" creationId="{5C378AB1-B107-4B6E-AFB4-6820509E85B8}"/>
          </ac:spMkLst>
        </pc:spChg>
        <pc:graphicFrameChg chg="modGraphic">
          <ac:chgData name="Baker, Anne" userId="3a74397f-8776-4ad3-b57e-35a6c99a5ee4" providerId="ADAL" clId="{517D449B-35ED-449E-A35A-61C693C3975A}" dt="2024-05-29T12:18:12.735" v="7628" actId="20577"/>
          <ac:graphicFrameMkLst>
            <pc:docMk/>
            <pc:sldMk cId="3045465701" sldId="419"/>
            <ac:graphicFrameMk id="4" creationId="{115C55EB-D35E-42BE-8A0C-ED4493EFBDD6}"/>
          </ac:graphicFrameMkLst>
        </pc:graphicFrameChg>
      </pc:sldChg>
      <pc:sldChg chg="addSp modSp modAnim replTag delTag">
        <pc:chgData name="Baker, Anne" userId="3a74397f-8776-4ad3-b57e-35a6c99a5ee4" providerId="ADAL" clId="{517D449B-35ED-449E-A35A-61C693C3975A}" dt="2024-05-30T12:31:10.152" v="8285"/>
        <pc:sldMkLst>
          <pc:docMk/>
          <pc:sldMk cId="3046341408" sldId="420"/>
        </pc:sldMkLst>
        <pc:spChg chg="add mod">
          <ac:chgData name="Baker, Anne" userId="3a74397f-8776-4ad3-b57e-35a6c99a5ee4" providerId="ADAL" clId="{517D449B-35ED-449E-A35A-61C693C3975A}" dt="2024-05-30T12:31:08.900" v="8281"/>
          <ac:spMkLst>
            <pc:docMk/>
            <pc:sldMk cId="3046341408" sldId="420"/>
            <ac:spMk id="2" creationId="{406DC61F-1202-0F49-98AB-FB4A75AEA9DA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046341408" sldId="420"/>
            <ac:spMk id="5" creationId="{5C378AB1-B107-4B6E-AFB4-6820509E85B8}"/>
          </ac:spMkLst>
        </pc:spChg>
      </pc:sldChg>
      <pc:sldChg chg="addSp modSp mod replTag delTag">
        <pc:chgData name="Baker, Anne" userId="3a74397f-8776-4ad3-b57e-35a6c99a5ee4" providerId="ADAL" clId="{517D449B-35ED-449E-A35A-61C693C3975A}" dt="2024-05-30T12:31:39.808" v="8308"/>
        <pc:sldMkLst>
          <pc:docMk/>
          <pc:sldMk cId="3621327011" sldId="421"/>
        </pc:sldMkLst>
        <pc:spChg chg="add mod">
          <ac:chgData name="Baker, Anne" userId="3a74397f-8776-4ad3-b57e-35a6c99a5ee4" providerId="ADAL" clId="{517D449B-35ED-449E-A35A-61C693C3975A}" dt="2024-05-29T12:14:54.286" v="7534"/>
          <ac:spMkLst>
            <pc:docMk/>
            <pc:sldMk cId="3621327011" sldId="421"/>
            <ac:spMk id="2" creationId="{35E05345-46B3-9E6A-BA5C-E8379AA9AC4F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621327011" sldId="421"/>
            <ac:spMk id="5" creationId="{5C378AB1-B107-4B6E-AFB4-6820509E85B8}"/>
          </ac:spMkLst>
        </pc:spChg>
        <pc:graphicFrameChg chg="modGraphic">
          <ac:chgData name="Baker, Anne" userId="3a74397f-8776-4ad3-b57e-35a6c99a5ee4" providerId="ADAL" clId="{517D449B-35ED-449E-A35A-61C693C3975A}" dt="2024-05-29T12:19:09.909" v="7671" actId="20577"/>
          <ac:graphicFrameMkLst>
            <pc:docMk/>
            <pc:sldMk cId="3621327011" sldId="421"/>
            <ac:graphicFrameMk id="4" creationId="{115C55EB-D35E-42BE-8A0C-ED4493EFBDD6}"/>
          </ac:graphicFrameMkLst>
        </pc:graphicFrameChg>
      </pc:sldChg>
      <pc:sldChg chg="modSp mod replTag delTag">
        <pc:chgData name="Baker, Anne" userId="3a74397f-8776-4ad3-b57e-35a6c99a5ee4" providerId="ADAL" clId="{517D449B-35ED-449E-A35A-61C693C3975A}" dt="2024-05-30T12:28:17.246" v="8235"/>
        <pc:sldMkLst>
          <pc:docMk/>
          <pc:sldMk cId="2043910026" sldId="422"/>
        </pc:sldMkLst>
        <pc:spChg chg="mod">
          <ac:chgData name="Baker, Anne" userId="3a74397f-8776-4ad3-b57e-35a6c99a5ee4" providerId="ADAL" clId="{517D449B-35ED-449E-A35A-61C693C3975A}" dt="2024-05-21T14:27:28.879" v="2831" actId="1076"/>
          <ac:spMkLst>
            <pc:docMk/>
            <pc:sldMk cId="2043910026" sldId="422"/>
            <ac:spMk id="2" creationId="{D2F924B7-710C-4A57-8CFD-02AED0241E6D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2043910026" sldId="422"/>
            <ac:spMk id="7" creationId="{58677E1A-6EF4-4E0B-8465-B74A11B4EC5E}"/>
          </ac:spMkLst>
        </pc:spChg>
        <pc:spChg chg="mod">
          <ac:chgData name="Baker, Anne" userId="3a74397f-8776-4ad3-b57e-35a6c99a5ee4" providerId="ADAL" clId="{517D449B-35ED-449E-A35A-61C693C3975A}" dt="2024-05-09T16:56:41.897" v="1342" actId="20577"/>
          <ac:spMkLst>
            <pc:docMk/>
            <pc:sldMk cId="2043910026" sldId="422"/>
            <ac:spMk id="8" creationId="{9B416018-B9FF-439D-B677-A6C1EE52C534}"/>
          </ac:spMkLst>
        </pc:spChg>
        <pc:spChg chg="mod">
          <ac:chgData name="Baker, Anne" userId="3a74397f-8776-4ad3-b57e-35a6c99a5ee4" providerId="ADAL" clId="{517D449B-35ED-449E-A35A-61C693C3975A}" dt="2024-05-30T12:27:42.637" v="8231" actId="20577"/>
          <ac:spMkLst>
            <pc:docMk/>
            <pc:sldMk cId="2043910026" sldId="422"/>
            <ac:spMk id="9" creationId="{D9293E6D-52CE-414C-A9A9-7A3C0CE08934}"/>
          </ac:spMkLst>
        </pc:spChg>
        <pc:picChg chg="mod">
          <ac:chgData name="Baker, Anne" userId="3a74397f-8776-4ad3-b57e-35a6c99a5ee4" providerId="ADAL" clId="{517D449B-35ED-449E-A35A-61C693C3975A}" dt="2024-05-09T16:57:52.707" v="1344" actId="14826"/>
          <ac:picMkLst>
            <pc:docMk/>
            <pc:sldMk cId="2043910026" sldId="422"/>
            <ac:picMk id="6" creationId="{331D72FC-DA58-4C81-8A6D-2766DA418FDD}"/>
          </ac:picMkLst>
        </pc:picChg>
      </pc:sldChg>
      <pc:sldChg chg="addSp delSp modSp mod modAnim replTag delTag">
        <pc:chgData name="Baker, Anne" userId="3a74397f-8776-4ad3-b57e-35a6c99a5ee4" providerId="ADAL" clId="{517D449B-35ED-449E-A35A-61C693C3975A}" dt="2024-05-30T12:53:20.594" v="8496"/>
        <pc:sldMkLst>
          <pc:docMk/>
          <pc:sldMk cId="2689748681" sldId="423"/>
        </pc:sldMkLst>
        <pc:spChg chg="mod">
          <ac:chgData name="Baker, Anne" userId="3a74397f-8776-4ad3-b57e-35a6c99a5ee4" providerId="ADAL" clId="{517D449B-35ED-449E-A35A-61C693C3975A}" dt="2024-05-09T16:56:35.035" v="1323" actId="20577"/>
          <ac:spMkLst>
            <pc:docMk/>
            <pc:sldMk cId="2689748681" sldId="423"/>
            <ac:spMk id="5" creationId="{B566877B-A736-62FC-2E85-A5D06B983552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2689748681" sldId="423"/>
            <ac:spMk id="6" creationId="{8D87C893-9B4F-DF5F-213C-7ED4F3CF3F57}"/>
          </ac:spMkLst>
        </pc:spChg>
        <pc:spChg chg="mod">
          <ac:chgData name="Baker, Anne" userId="3a74397f-8776-4ad3-b57e-35a6c99a5ee4" providerId="ADAL" clId="{517D449B-35ED-449E-A35A-61C693C3975A}" dt="2024-05-30T12:51:44.522" v="8494" actId="20577"/>
          <ac:spMkLst>
            <pc:docMk/>
            <pc:sldMk cId="2689748681" sldId="423"/>
            <ac:spMk id="9" creationId="{EFD7BE78-07B5-E312-7157-CC6F18948D05}"/>
          </ac:spMkLst>
        </pc:spChg>
        <pc:picChg chg="add del mod">
          <ac:chgData name="Baker, Anne" userId="3a74397f-8776-4ad3-b57e-35a6c99a5ee4" providerId="ADAL" clId="{517D449B-35ED-449E-A35A-61C693C3975A}" dt="2024-05-29T11:57:00.500" v="6638" actId="21"/>
          <ac:picMkLst>
            <pc:docMk/>
            <pc:sldMk cId="2689748681" sldId="423"/>
            <ac:picMk id="3" creationId="{1584F12E-3AE6-E5B0-5A6A-F5B345DB3497}"/>
          </ac:picMkLst>
        </pc:picChg>
      </pc:sldChg>
      <pc:sldChg chg="modSp mod replTag delTag">
        <pc:chgData name="Baker, Anne" userId="3a74397f-8776-4ad3-b57e-35a6c99a5ee4" providerId="ADAL" clId="{517D449B-35ED-449E-A35A-61C693C3975A}" dt="2024-05-30T12:31:38.186" v="8306"/>
        <pc:sldMkLst>
          <pc:docMk/>
          <pc:sldMk cId="814075603" sldId="424"/>
        </pc:sldMkLst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814075603" sldId="424"/>
            <ac:spMk id="7" creationId="{58677E1A-6EF4-4E0B-8465-B74A11B4EC5E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814075603" sldId="424"/>
            <ac:spMk id="8" creationId="{9B416018-B9FF-439D-B677-A6C1EE52C534}"/>
          </ac:spMkLst>
        </pc:spChg>
        <pc:spChg chg="mod">
          <ac:chgData name="Baker, Anne" userId="3a74397f-8776-4ad3-b57e-35a6c99a5ee4" providerId="ADAL" clId="{517D449B-35ED-449E-A35A-61C693C3975A}" dt="2024-05-30T12:28:37.893" v="8245" actId="20577"/>
          <ac:spMkLst>
            <pc:docMk/>
            <pc:sldMk cId="814075603" sldId="424"/>
            <ac:spMk id="9" creationId="{D9293E6D-52CE-414C-A9A9-7A3C0CE08934}"/>
          </ac:spMkLst>
        </pc:spChg>
      </pc:sldChg>
      <pc:sldChg chg="modSp mod ord replTag delTag">
        <pc:chgData name="Baker, Anne" userId="3a74397f-8776-4ad3-b57e-35a6c99a5ee4" providerId="ADAL" clId="{517D449B-35ED-449E-A35A-61C693C3975A}" dt="2024-05-21T19:33:54.410" v="5773"/>
        <pc:sldMkLst>
          <pc:docMk/>
          <pc:sldMk cId="3871126384" sldId="425"/>
        </pc:sldMkLst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3871126384" sldId="425"/>
            <ac:spMk id="5" creationId="{B566877B-A736-62FC-2E85-A5D06B983552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871126384" sldId="425"/>
            <ac:spMk id="6" creationId="{8D87C893-9B4F-DF5F-213C-7ED4F3CF3F57}"/>
          </ac:spMkLst>
        </pc:spChg>
        <pc:spChg chg="mod">
          <ac:chgData name="Baker, Anne" userId="3a74397f-8776-4ad3-b57e-35a6c99a5ee4" providerId="ADAL" clId="{517D449B-35ED-449E-A35A-61C693C3975A}" dt="2024-05-09T17:31:00.709" v="2263" actId="20577"/>
          <ac:spMkLst>
            <pc:docMk/>
            <pc:sldMk cId="3871126384" sldId="425"/>
            <ac:spMk id="9" creationId="{EFD7BE78-07B5-E312-7157-CC6F18948D05}"/>
          </ac:spMkLst>
        </pc:spChg>
      </pc:sldChg>
      <pc:sldChg chg="delSp modSp mod modAnim replTag delTag">
        <pc:chgData name="Baker, Anne" userId="3a74397f-8776-4ad3-b57e-35a6c99a5ee4" providerId="ADAL" clId="{517D449B-35ED-449E-A35A-61C693C3975A}" dt="2024-05-30T14:18:21.877" v="8504"/>
        <pc:sldMkLst>
          <pc:docMk/>
          <pc:sldMk cId="580603767" sldId="426"/>
        </pc:sldMkLst>
        <pc:spChg chg="mod">
          <ac:chgData name="Baker, Anne" userId="3a74397f-8776-4ad3-b57e-35a6c99a5ee4" providerId="ADAL" clId="{517D449B-35ED-449E-A35A-61C693C3975A}" dt="2024-05-21T14:54:04.297" v="4069" actId="14100"/>
          <ac:spMkLst>
            <pc:docMk/>
            <pc:sldMk cId="580603767" sldId="426"/>
            <ac:spMk id="2" creationId="{00401ED9-04DB-4CDE-9061-CBB220C8211E}"/>
          </ac:spMkLst>
        </pc:spChg>
        <pc:spChg chg="mod">
          <ac:chgData name="Baker, Anne" userId="3a74397f-8776-4ad3-b57e-35a6c99a5ee4" providerId="ADAL" clId="{517D449B-35ED-449E-A35A-61C693C3975A}" dt="2024-05-21T14:53:26.165" v="4056" actId="6549"/>
          <ac:spMkLst>
            <pc:docMk/>
            <pc:sldMk cId="580603767" sldId="426"/>
            <ac:spMk id="3" creationId="{855FC34B-AEBB-4162-8BC0-9234A2B83958}"/>
          </ac:spMkLst>
        </pc:spChg>
        <pc:picChg chg="del">
          <ac:chgData name="Baker, Anne" userId="3a74397f-8776-4ad3-b57e-35a6c99a5ee4" providerId="ADAL" clId="{517D449B-35ED-449E-A35A-61C693C3975A}" dt="2024-05-21T14:53:37.275" v="4061" actId="478"/>
          <ac:picMkLst>
            <pc:docMk/>
            <pc:sldMk cId="580603767" sldId="426"/>
            <ac:picMk id="5" creationId="{D01AB908-FD7A-FA25-7376-67889F786326}"/>
          </ac:picMkLst>
        </pc:picChg>
        <pc:picChg chg="mod">
          <ac:chgData name="Baker, Anne" userId="3a74397f-8776-4ad3-b57e-35a6c99a5ee4" providerId="ADAL" clId="{517D449B-35ED-449E-A35A-61C693C3975A}" dt="2024-05-21T14:53:54.778" v="4062" actId="14826"/>
          <ac:picMkLst>
            <pc:docMk/>
            <pc:sldMk cId="580603767" sldId="426"/>
            <ac:picMk id="6" creationId="{F5199BAF-8671-4A5C-B912-4B2556FF9B38}"/>
          </ac:picMkLst>
        </pc:picChg>
      </pc:sldChg>
      <pc:sldChg chg="addSp modSp mod replTag delTag modNotesTx">
        <pc:chgData name="Baker, Anne" userId="3a74397f-8776-4ad3-b57e-35a6c99a5ee4" providerId="ADAL" clId="{517D449B-35ED-449E-A35A-61C693C3975A}" dt="2024-05-30T12:27:35.909" v="8222"/>
        <pc:sldMkLst>
          <pc:docMk/>
          <pc:sldMk cId="4187950121" sldId="427"/>
        </pc:sldMkLst>
        <pc:spChg chg="mod">
          <ac:chgData name="Baker, Anne" userId="3a74397f-8776-4ad3-b57e-35a6c99a5ee4" providerId="ADAL" clId="{517D449B-35ED-449E-A35A-61C693C3975A}" dt="2024-05-29T11:47:07.094" v="6388" actId="20577"/>
          <ac:spMkLst>
            <pc:docMk/>
            <pc:sldMk cId="4187950121" sldId="427"/>
            <ac:spMk id="2" creationId="{D2F924B7-710C-4A57-8CFD-02AED0241E6D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4187950121" sldId="427"/>
            <ac:spMk id="7" creationId="{58677E1A-6EF4-4E0B-8465-B74A11B4EC5E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4187950121" sldId="427"/>
            <ac:spMk id="8" creationId="{9B416018-B9FF-439D-B677-A6C1EE52C534}"/>
          </ac:spMkLst>
        </pc:spChg>
        <pc:picChg chg="add mod">
          <ac:chgData name="Baker, Anne" userId="3a74397f-8776-4ad3-b57e-35a6c99a5ee4" providerId="ADAL" clId="{517D449B-35ED-449E-A35A-61C693C3975A}" dt="2024-05-21T14:51:31.857" v="3930" actId="1076"/>
          <ac:picMkLst>
            <pc:docMk/>
            <pc:sldMk cId="4187950121" sldId="427"/>
            <ac:picMk id="4" creationId="{86996349-6865-F0C1-ED65-7BC26824C7D7}"/>
          </ac:picMkLst>
        </pc:picChg>
        <pc:picChg chg="mod modCrop">
          <ac:chgData name="Baker, Anne" userId="3a74397f-8776-4ad3-b57e-35a6c99a5ee4" providerId="ADAL" clId="{517D449B-35ED-449E-A35A-61C693C3975A}" dt="2024-05-09T16:59:03.503" v="1362" actId="14100"/>
          <ac:picMkLst>
            <pc:docMk/>
            <pc:sldMk cId="4187950121" sldId="427"/>
            <ac:picMk id="6" creationId="{331D72FC-DA58-4C81-8A6D-2766DA418FDD}"/>
          </ac:picMkLst>
        </pc:picChg>
      </pc:sldChg>
      <pc:sldChg chg="replTag delTag">
        <pc:chgData name="Baker, Anne" userId="3a74397f-8776-4ad3-b57e-35a6c99a5ee4" providerId="ADAL" clId="{517D449B-35ED-449E-A35A-61C693C3975A}" dt="2024-05-30T14:18:23.743" v="8510"/>
        <pc:sldMkLst>
          <pc:docMk/>
          <pc:sldMk cId="457386929" sldId="428"/>
        </pc:sldMkLst>
      </pc:sldChg>
      <pc:sldChg chg="modSp replTag delTag">
        <pc:chgData name="Baker, Anne" userId="3a74397f-8776-4ad3-b57e-35a6c99a5ee4" providerId="ADAL" clId="{517D449B-35ED-449E-A35A-61C693C3975A}" dt="2024-05-30T14:18:23.207" v="8508"/>
        <pc:sldMkLst>
          <pc:docMk/>
          <pc:sldMk cId="1486676199" sldId="429"/>
        </pc:sldMkLst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1486676199" sldId="429"/>
            <ac:spMk id="4" creationId="{4128B136-F256-5CBE-7699-18756ED4B726}"/>
          </ac:spMkLst>
        </pc:spChg>
      </pc:sldChg>
      <pc:sldChg chg="new del replTag delTag">
        <pc:chgData name="Baker, Anne" userId="3a74397f-8776-4ad3-b57e-35a6c99a5ee4" providerId="ADAL" clId="{517D449B-35ED-449E-A35A-61C693C3975A}" dt="2024-04-22T12:53:45.897" v="15" actId="47"/>
        <pc:sldMkLst>
          <pc:docMk/>
          <pc:sldMk cId="1358506038" sldId="430"/>
        </pc:sldMkLst>
      </pc:sldChg>
      <pc:sldChg chg="addSp delSp modSp new del mod modClrScheme replTag delTag chgLayout">
        <pc:chgData name="Baker, Anne" userId="3a74397f-8776-4ad3-b57e-35a6c99a5ee4" providerId="ADAL" clId="{517D449B-35ED-449E-A35A-61C693C3975A}" dt="2024-05-21T14:54:48.071" v="4080" actId="47"/>
        <pc:sldMkLst>
          <pc:docMk/>
          <pc:sldMk cId="2431445041" sldId="431"/>
        </pc:sldMkLst>
        <pc:spChg chg="del mod ord">
          <ac:chgData name="Baker, Anne" userId="3a74397f-8776-4ad3-b57e-35a6c99a5ee4" providerId="ADAL" clId="{517D449B-35ED-449E-A35A-61C693C3975A}" dt="2024-04-22T12:53:40.156" v="12" actId="700"/>
          <ac:spMkLst>
            <pc:docMk/>
            <pc:sldMk cId="2431445041" sldId="431"/>
            <ac:spMk id="2" creationId="{346002BB-18F0-B6C9-4F9B-E38F70A36731}"/>
          </ac:spMkLst>
        </pc:spChg>
        <pc:spChg chg="del">
          <ac:chgData name="Baker, Anne" userId="3a74397f-8776-4ad3-b57e-35a6c99a5ee4" providerId="ADAL" clId="{517D449B-35ED-449E-A35A-61C693C3975A}" dt="2024-04-22T12:53:40.156" v="12" actId="700"/>
          <ac:spMkLst>
            <pc:docMk/>
            <pc:sldMk cId="2431445041" sldId="431"/>
            <ac:spMk id="3" creationId="{8DB2D59C-4ECA-2B42-2735-F91C138681A9}"/>
          </ac:spMkLst>
        </pc:spChg>
        <pc:spChg chg="mod ord">
          <ac:chgData name="Baker, Anne" userId="3a74397f-8776-4ad3-b57e-35a6c99a5ee4" providerId="ADAL" clId="{517D449B-35ED-449E-A35A-61C693C3975A}" dt="2024-05-09T17:03:22.377" v="1632"/>
          <ac:spMkLst>
            <pc:docMk/>
            <pc:sldMk cId="2431445041" sldId="431"/>
            <ac:spMk id="4" creationId="{2733E2D5-3016-1A4A-E50B-5FC312C0A19E}"/>
          </ac:spMkLst>
        </pc:spChg>
        <pc:spChg chg="del">
          <ac:chgData name="Baker, Anne" userId="3a74397f-8776-4ad3-b57e-35a6c99a5ee4" providerId="ADAL" clId="{517D449B-35ED-449E-A35A-61C693C3975A}" dt="2024-04-22T12:53:40.156" v="12" actId="700"/>
          <ac:spMkLst>
            <pc:docMk/>
            <pc:sldMk cId="2431445041" sldId="431"/>
            <ac:spMk id="5" creationId="{A38A8192-C93D-BCEB-E7F8-F007FC578330}"/>
          </ac:spMkLst>
        </pc:spChg>
        <pc:spChg chg="del">
          <ac:chgData name="Baker, Anne" userId="3a74397f-8776-4ad3-b57e-35a6c99a5ee4" providerId="ADAL" clId="{517D449B-35ED-449E-A35A-61C693C3975A}" dt="2024-04-22T12:53:40.156" v="12" actId="700"/>
          <ac:spMkLst>
            <pc:docMk/>
            <pc:sldMk cId="2431445041" sldId="431"/>
            <ac:spMk id="6" creationId="{080B2DD3-B4F4-4EF8-338B-CE0B44106569}"/>
          </ac:spMkLst>
        </pc:spChg>
        <pc:spChg chg="del">
          <ac:chgData name="Baker, Anne" userId="3a74397f-8776-4ad3-b57e-35a6c99a5ee4" providerId="ADAL" clId="{517D449B-35ED-449E-A35A-61C693C3975A}" dt="2024-04-22T12:53:40.156" v="12" actId="700"/>
          <ac:spMkLst>
            <pc:docMk/>
            <pc:sldMk cId="2431445041" sldId="431"/>
            <ac:spMk id="7" creationId="{1B7193E7-3405-2BBC-BD07-4A14F7BB530C}"/>
          </ac:spMkLst>
        </pc:spChg>
        <pc:spChg chg="del">
          <ac:chgData name="Baker, Anne" userId="3a74397f-8776-4ad3-b57e-35a6c99a5ee4" providerId="ADAL" clId="{517D449B-35ED-449E-A35A-61C693C3975A}" dt="2024-04-22T12:53:40.156" v="12" actId="700"/>
          <ac:spMkLst>
            <pc:docMk/>
            <pc:sldMk cId="2431445041" sldId="431"/>
            <ac:spMk id="8" creationId="{1B9CEE24-432A-CF1F-EEE3-F3D3B47851FF}"/>
          </ac:spMkLst>
        </pc:spChg>
        <pc:spChg chg="mod ord">
          <ac:chgData name="Baker, Anne" userId="3a74397f-8776-4ad3-b57e-35a6c99a5ee4" providerId="ADAL" clId="{517D449B-35ED-449E-A35A-61C693C3975A}" dt="2024-05-09T17:32:56.711" v="2264"/>
          <ac:spMkLst>
            <pc:docMk/>
            <pc:sldMk cId="2431445041" sldId="431"/>
            <ac:spMk id="9" creationId="{7E87815C-D50A-6F08-A5C2-0E811E7B3F0B}"/>
          </ac:spMkLst>
        </pc:spChg>
        <pc:spChg chg="mod ord">
          <ac:chgData name="Baker, Anne" userId="3a74397f-8776-4ad3-b57e-35a6c99a5ee4" providerId="ADAL" clId="{517D449B-35ED-449E-A35A-61C693C3975A}" dt="2024-04-22T12:53:40.156" v="12" actId="700"/>
          <ac:spMkLst>
            <pc:docMk/>
            <pc:sldMk cId="2431445041" sldId="431"/>
            <ac:spMk id="10" creationId="{D291B001-90C5-5F23-4603-99553645FD04}"/>
          </ac:spMkLst>
        </pc:spChg>
        <pc:spChg chg="add del mod ord">
          <ac:chgData name="Baker, Anne" userId="3a74397f-8776-4ad3-b57e-35a6c99a5ee4" providerId="ADAL" clId="{517D449B-35ED-449E-A35A-61C693C3975A}" dt="2024-04-22T12:53:51.264" v="23" actId="478"/>
          <ac:spMkLst>
            <pc:docMk/>
            <pc:sldMk cId="2431445041" sldId="431"/>
            <ac:spMk id="11" creationId="{F2214CE6-1819-B339-2E6C-986999B87D69}"/>
          </ac:spMkLst>
        </pc:spChg>
        <pc:spChg chg="add mod">
          <ac:chgData name="Baker, Anne" userId="3a74397f-8776-4ad3-b57e-35a6c99a5ee4" providerId="ADAL" clId="{517D449B-35ED-449E-A35A-61C693C3975A}" dt="2024-04-22T12:55:42.575" v="462" actId="20577"/>
          <ac:spMkLst>
            <pc:docMk/>
            <pc:sldMk cId="2431445041" sldId="431"/>
            <ac:spMk id="12" creationId="{F6F2A137-B4DD-4261-A0B6-5F0B3E7A721D}"/>
          </ac:spMkLst>
        </pc:spChg>
      </pc:sldChg>
      <pc:sldChg chg="addSp delSp modSp new mod ord replTag delTag modNotesTx">
        <pc:chgData name="Baker, Anne" userId="3a74397f-8776-4ad3-b57e-35a6c99a5ee4" providerId="ADAL" clId="{517D449B-35ED-449E-A35A-61C693C3975A}" dt="2024-05-30T12:28:40.733" v="8247"/>
        <pc:sldMkLst>
          <pc:docMk/>
          <pc:sldMk cId="3719549826" sldId="432"/>
        </pc:sldMkLst>
        <pc:spChg chg="del">
          <ac:chgData name="Baker, Anne" userId="3a74397f-8776-4ad3-b57e-35a6c99a5ee4" providerId="ADAL" clId="{517D449B-35ED-449E-A35A-61C693C3975A}" dt="2024-04-23T13:41:04.053" v="479" actId="478"/>
          <ac:spMkLst>
            <pc:docMk/>
            <pc:sldMk cId="3719549826" sldId="432"/>
            <ac:spMk id="2" creationId="{16D673AB-480A-77CD-420F-63A4CC5AC6AB}"/>
          </ac:spMkLst>
        </pc:spChg>
        <pc:spChg chg="add mod">
          <ac:chgData name="Baker, Anne" userId="3a74397f-8776-4ad3-b57e-35a6c99a5ee4" providerId="ADAL" clId="{517D449B-35ED-449E-A35A-61C693C3975A}" dt="2024-05-09T17:01:10.391" v="1431" actId="207"/>
          <ac:spMkLst>
            <pc:docMk/>
            <pc:sldMk cId="3719549826" sldId="432"/>
            <ac:spMk id="2" creationId="{3A39BF5D-CD58-A886-5C8A-458EC30CE326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719549826" sldId="432"/>
            <ac:spMk id="3" creationId="{69A421D8-E87A-B84E-F312-5F6DA2DDF283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3719549826" sldId="432"/>
            <ac:spMk id="4" creationId="{1E1308D0-096B-4C28-E594-E031B841E889}"/>
          </ac:spMkLst>
        </pc:spChg>
        <pc:spChg chg="add del">
          <ac:chgData name="Baker, Anne" userId="3a74397f-8776-4ad3-b57e-35a6c99a5ee4" providerId="ADAL" clId="{517D449B-35ED-449E-A35A-61C693C3975A}" dt="2024-04-23T13:38:16.835" v="478" actId="478"/>
          <ac:spMkLst>
            <pc:docMk/>
            <pc:sldMk cId="3719549826" sldId="432"/>
            <ac:spMk id="7" creationId="{F1868DAA-A971-478B-7DC9-4399B706DCD0}"/>
          </ac:spMkLst>
        </pc:spChg>
        <pc:spChg chg="add mod">
          <ac:chgData name="Baker, Anne" userId="3a74397f-8776-4ad3-b57e-35a6c99a5ee4" providerId="ADAL" clId="{517D449B-35ED-449E-A35A-61C693C3975A}" dt="2024-05-09T17:00:36.556" v="1420" actId="1076"/>
          <ac:spMkLst>
            <pc:docMk/>
            <pc:sldMk cId="3719549826" sldId="432"/>
            <ac:spMk id="10" creationId="{68A1911E-47D4-FEF6-A552-DCA87CE67B67}"/>
          </ac:spMkLst>
        </pc:spChg>
        <pc:picChg chg="add mod">
          <ac:chgData name="Baker, Anne" userId="3a74397f-8776-4ad3-b57e-35a6c99a5ee4" providerId="ADAL" clId="{517D449B-35ED-449E-A35A-61C693C3975A}" dt="2024-04-23T13:41:51.796" v="486" actId="1076"/>
          <ac:picMkLst>
            <pc:docMk/>
            <pc:sldMk cId="3719549826" sldId="432"/>
            <ac:picMk id="9" creationId="{D110A0E3-89C5-D2CD-E1E2-3E99BA0042F3}"/>
          </ac:picMkLst>
        </pc:picChg>
      </pc:sldChg>
      <pc:sldChg chg="modSp new del replTag delTag">
        <pc:chgData name="Baker, Anne" userId="3a74397f-8776-4ad3-b57e-35a6c99a5ee4" providerId="ADAL" clId="{517D449B-35ED-449E-A35A-61C693C3975A}" dt="2024-05-21T14:52:45.534" v="4030" actId="47"/>
        <pc:sldMkLst>
          <pc:docMk/>
          <pc:sldMk cId="1369446289" sldId="433"/>
        </pc:sldMkLst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1369446289" sldId="433"/>
            <ac:spMk id="3" creationId="{8506C543-CA37-0C12-D243-5C372A705DB2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1369446289" sldId="433"/>
            <ac:spMk id="4" creationId="{5FE9922C-467C-5289-935C-8A79D01D1EB7}"/>
          </ac:spMkLst>
        </pc:spChg>
      </pc:sldChg>
      <pc:sldChg chg="addSp delSp modSp add mod ord replTag delTag modNotesTx">
        <pc:chgData name="Baker, Anne" userId="3a74397f-8776-4ad3-b57e-35a6c99a5ee4" providerId="ADAL" clId="{517D449B-35ED-449E-A35A-61C693C3975A}" dt="2024-05-21T19:33:24.786" v="5744"/>
        <pc:sldMkLst>
          <pc:docMk/>
          <pc:sldMk cId="3116078306" sldId="434"/>
        </pc:sldMkLst>
        <pc:spChg chg="add mod">
          <ac:chgData name="Baker, Anne" userId="3a74397f-8776-4ad3-b57e-35a6c99a5ee4" providerId="ADAL" clId="{517D449B-35ED-449E-A35A-61C693C3975A}" dt="2024-05-09T17:02:25.455" v="1572" actId="255"/>
          <ac:spMkLst>
            <pc:docMk/>
            <pc:sldMk cId="3116078306" sldId="434"/>
            <ac:spMk id="2" creationId="{7E5253B1-FB39-890E-F066-ECE503052F67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116078306" sldId="434"/>
            <ac:spMk id="3" creationId="{69A421D8-E87A-B84E-F312-5F6DA2DDF283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3116078306" sldId="434"/>
            <ac:spMk id="4" creationId="{1E1308D0-096B-4C28-E594-E031B841E889}"/>
          </ac:spMkLst>
        </pc:spChg>
        <pc:spChg chg="add mod">
          <ac:chgData name="Baker, Anne" userId="3a74397f-8776-4ad3-b57e-35a6c99a5ee4" providerId="ADAL" clId="{517D449B-35ED-449E-A35A-61C693C3975A}" dt="2024-04-23T13:49:44.296" v="742" actId="1076"/>
          <ac:spMkLst>
            <pc:docMk/>
            <pc:sldMk cId="3116078306" sldId="434"/>
            <ac:spMk id="7" creationId="{9E4CADC2-CB78-A1FE-FD8E-9CAB284FAFD4}"/>
          </ac:spMkLst>
        </pc:spChg>
        <pc:spChg chg="mod">
          <ac:chgData name="Baker, Anne" userId="3a74397f-8776-4ad3-b57e-35a6c99a5ee4" providerId="ADAL" clId="{517D449B-35ED-449E-A35A-61C693C3975A}" dt="2024-04-23T13:48:37.932" v="683" actId="20577"/>
          <ac:spMkLst>
            <pc:docMk/>
            <pc:sldMk cId="3116078306" sldId="434"/>
            <ac:spMk id="10" creationId="{68A1911E-47D4-FEF6-A552-DCA87CE67B67}"/>
          </ac:spMkLst>
        </pc:spChg>
        <pc:picChg chg="add mod">
          <ac:chgData name="Baker, Anne" userId="3a74397f-8776-4ad3-b57e-35a6c99a5ee4" providerId="ADAL" clId="{517D449B-35ED-449E-A35A-61C693C3975A}" dt="2024-04-23T13:48:39.766" v="684" actId="1076"/>
          <ac:picMkLst>
            <pc:docMk/>
            <pc:sldMk cId="3116078306" sldId="434"/>
            <ac:picMk id="6" creationId="{95A2EE28-85F8-BE60-F5B5-724810535319}"/>
          </ac:picMkLst>
        </pc:picChg>
        <pc:picChg chg="del">
          <ac:chgData name="Baker, Anne" userId="3a74397f-8776-4ad3-b57e-35a6c99a5ee4" providerId="ADAL" clId="{517D449B-35ED-449E-A35A-61C693C3975A}" dt="2024-04-23T13:48:10.369" v="673" actId="478"/>
          <ac:picMkLst>
            <pc:docMk/>
            <pc:sldMk cId="3116078306" sldId="434"/>
            <ac:picMk id="9" creationId="{D110A0E3-89C5-D2CD-E1E2-3E99BA0042F3}"/>
          </ac:picMkLst>
        </pc:picChg>
      </pc:sldChg>
      <pc:sldChg chg="addSp delSp modSp new mod replTag delTag">
        <pc:chgData name="Baker, Anne" userId="3a74397f-8776-4ad3-b57e-35a6c99a5ee4" providerId="ADAL" clId="{517D449B-35ED-449E-A35A-61C693C3975A}" dt="2024-05-21T19:33:39.946" v="5765"/>
        <pc:sldMkLst>
          <pc:docMk/>
          <pc:sldMk cId="4205512562" sldId="435"/>
        </pc:sldMkLst>
        <pc:spChg chg="del mod">
          <ac:chgData name="Baker, Anne" userId="3a74397f-8776-4ad3-b57e-35a6c99a5ee4" providerId="ADAL" clId="{517D449B-35ED-449E-A35A-61C693C3975A}" dt="2024-04-23T13:57:41.245" v="772" actId="478"/>
          <ac:spMkLst>
            <pc:docMk/>
            <pc:sldMk cId="4205512562" sldId="435"/>
            <ac:spMk id="2" creationId="{24CE511C-52C8-6F4F-5DB9-9245641CA99F}"/>
          </ac:spMkLst>
        </pc:spChg>
        <pc:spChg chg="add mod">
          <ac:chgData name="Baker, Anne" userId="3a74397f-8776-4ad3-b57e-35a6c99a5ee4" providerId="ADAL" clId="{517D449B-35ED-449E-A35A-61C693C3975A}" dt="2024-05-09T17:02:15.034" v="1567" actId="255"/>
          <ac:spMkLst>
            <pc:docMk/>
            <pc:sldMk cId="4205512562" sldId="435"/>
            <ac:spMk id="2" creationId="{84FB3FF4-74DB-67A1-0023-1DD3F6135EC7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4205512562" sldId="435"/>
            <ac:spMk id="3" creationId="{D970C0BD-4D97-ED57-4A1A-87B1B6AE38B2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4205512562" sldId="435"/>
            <ac:spMk id="4" creationId="{81C7BD86-E117-983D-6356-705FC70333B4}"/>
          </ac:spMkLst>
        </pc:spChg>
        <pc:spChg chg="add del mod">
          <ac:chgData name="Baker, Anne" userId="3a74397f-8776-4ad3-b57e-35a6c99a5ee4" providerId="ADAL" clId="{517D449B-35ED-449E-A35A-61C693C3975A}" dt="2024-05-09T17:02:00.552" v="1558" actId="478"/>
          <ac:spMkLst>
            <pc:docMk/>
            <pc:sldMk cId="4205512562" sldId="435"/>
            <ac:spMk id="8" creationId="{543BC26B-6602-AC72-1359-681C89FF5758}"/>
          </ac:spMkLst>
        </pc:spChg>
        <pc:picChg chg="add mod">
          <ac:chgData name="Baker, Anne" userId="3a74397f-8776-4ad3-b57e-35a6c99a5ee4" providerId="ADAL" clId="{517D449B-35ED-449E-A35A-61C693C3975A}" dt="2024-04-23T13:58:23.560" v="836" actId="1076"/>
          <ac:picMkLst>
            <pc:docMk/>
            <pc:sldMk cId="4205512562" sldId="435"/>
            <ac:picMk id="7" creationId="{033FE02D-2327-E034-78E1-C2DDA895815E}"/>
          </ac:picMkLst>
        </pc:picChg>
      </pc:sldChg>
      <pc:sldChg chg="modSp add mod ord replTag delTag">
        <pc:chgData name="Baker, Anne" userId="3a74397f-8776-4ad3-b57e-35a6c99a5ee4" providerId="ADAL" clId="{517D449B-35ED-449E-A35A-61C693C3975A}" dt="2024-05-29T11:55:04.556" v="6608"/>
        <pc:sldMkLst>
          <pc:docMk/>
          <pc:sldMk cId="4255234317" sldId="436"/>
        </pc:sldMkLst>
        <pc:spChg chg="mod">
          <ac:chgData name="Baker, Anne" userId="3a74397f-8776-4ad3-b57e-35a6c99a5ee4" providerId="ADAL" clId="{517D449B-35ED-449E-A35A-61C693C3975A}" dt="2024-05-29T11:47:01.783" v="6373" actId="20577"/>
          <ac:spMkLst>
            <pc:docMk/>
            <pc:sldMk cId="4255234317" sldId="436"/>
            <ac:spMk id="2" creationId="{D2F924B7-710C-4A57-8CFD-02AED0241E6D}"/>
          </ac:spMkLst>
        </pc:spChg>
      </pc:sldChg>
      <pc:sldChg chg="modSp add mod ord replTag delTag modNotesTx">
        <pc:chgData name="Baker, Anne" userId="3a74397f-8776-4ad3-b57e-35a6c99a5ee4" providerId="ADAL" clId="{517D449B-35ED-449E-A35A-61C693C3975A}" dt="2024-05-29T12:27:17.457" v="8102"/>
        <pc:sldMkLst>
          <pc:docMk/>
          <pc:sldMk cId="1114156893" sldId="437"/>
        </pc:sldMkLst>
        <pc:spChg chg="mod">
          <ac:chgData name="Baker, Anne" userId="3a74397f-8776-4ad3-b57e-35a6c99a5ee4" providerId="ADAL" clId="{517D449B-35ED-449E-A35A-61C693C3975A}" dt="2024-05-29T12:21:18.240" v="7763" actId="14100"/>
          <ac:spMkLst>
            <pc:docMk/>
            <pc:sldMk cId="1114156893" sldId="437"/>
            <ac:spMk id="2" creationId="{D35EB972-6BD6-47D1-9E78-CE35D79FC904}"/>
          </ac:spMkLst>
        </pc:spChg>
        <pc:graphicFrameChg chg="modGraphic">
          <ac:chgData name="Baker, Anne" userId="3a74397f-8776-4ad3-b57e-35a6c99a5ee4" providerId="ADAL" clId="{517D449B-35ED-449E-A35A-61C693C3975A}" dt="2024-05-29T12:26:22.320" v="8092" actId="20577"/>
          <ac:graphicFrameMkLst>
            <pc:docMk/>
            <pc:sldMk cId="1114156893" sldId="437"/>
            <ac:graphicFrameMk id="4" creationId="{115C55EB-D35E-42BE-8A0C-ED4493EFBDD6}"/>
          </ac:graphicFrameMkLst>
        </pc:graphicFrameChg>
      </pc:sldChg>
      <pc:sldChg chg="addSp delSp modSp new mod ord replTag delTag">
        <pc:chgData name="Baker, Anne" userId="3a74397f-8776-4ad3-b57e-35a6c99a5ee4" providerId="ADAL" clId="{517D449B-35ED-449E-A35A-61C693C3975A}" dt="2024-05-30T12:20:45.432" v="8186"/>
        <pc:sldMkLst>
          <pc:docMk/>
          <pc:sldMk cId="3905203142" sldId="438"/>
        </pc:sldMkLst>
        <pc:spChg chg="del mod">
          <ac:chgData name="Baker, Anne" userId="3a74397f-8776-4ad3-b57e-35a6c99a5ee4" providerId="ADAL" clId="{517D449B-35ED-449E-A35A-61C693C3975A}" dt="2024-04-23T14:22:25.786" v="1147" actId="478"/>
          <ac:spMkLst>
            <pc:docMk/>
            <pc:sldMk cId="3905203142" sldId="438"/>
            <ac:spMk id="2" creationId="{48C2266F-21B6-D8F9-D9B6-0573CDB5A220}"/>
          </ac:spMkLst>
        </pc:spChg>
        <pc:spChg chg="add mod">
          <ac:chgData name="Baker, Anne" userId="3a74397f-8776-4ad3-b57e-35a6c99a5ee4" providerId="ADAL" clId="{517D449B-35ED-449E-A35A-61C693C3975A}" dt="2024-05-21T14:35:04.428" v="3415" actId="14100"/>
          <ac:spMkLst>
            <pc:docMk/>
            <pc:sldMk cId="3905203142" sldId="438"/>
            <ac:spMk id="2" creationId="{85F94534-E8D7-C809-049E-C24A05F9FDEA}"/>
          </ac:spMkLst>
        </pc:spChg>
        <pc:spChg chg="mod">
          <ac:chgData name="Baker, Anne" userId="3a74397f-8776-4ad3-b57e-35a6c99a5ee4" providerId="ADAL" clId="{517D449B-35ED-449E-A35A-61C693C3975A}" dt="2024-05-21T14:35:40.942" v="3419" actId="207"/>
          <ac:spMkLst>
            <pc:docMk/>
            <pc:sldMk cId="3905203142" sldId="438"/>
            <ac:spMk id="3" creationId="{DA8C617D-34C1-7A5C-8BBC-8280E053775B}"/>
          </ac:spMkLst>
        </pc:spChg>
        <pc:spChg chg="add mod">
          <ac:chgData name="Baker, Anne" userId="3a74397f-8776-4ad3-b57e-35a6c99a5ee4" providerId="ADAL" clId="{517D449B-35ED-449E-A35A-61C693C3975A}" dt="2024-05-21T14:35:10.616" v="3416" actId="1076"/>
          <ac:spMkLst>
            <pc:docMk/>
            <pc:sldMk cId="3905203142" sldId="438"/>
            <ac:spMk id="5" creationId="{9E9E56AA-978C-1C27-D627-B10F2E8708F8}"/>
          </ac:spMkLst>
        </pc:spChg>
        <pc:graphicFrameChg chg="add mod modGraphic">
          <ac:chgData name="Baker, Anne" userId="3a74397f-8776-4ad3-b57e-35a6c99a5ee4" providerId="ADAL" clId="{517D449B-35ED-449E-A35A-61C693C3975A}" dt="2024-05-21T14:37:03.802" v="3452" actId="14100"/>
          <ac:graphicFrameMkLst>
            <pc:docMk/>
            <pc:sldMk cId="3905203142" sldId="438"/>
            <ac:graphicFrameMk id="6" creationId="{B2091ECB-ED17-36C7-9A6E-B09613BA13DA}"/>
          </ac:graphicFrameMkLst>
        </pc:graphicFrameChg>
      </pc:sldChg>
      <pc:sldChg chg="addSp delSp modSp add mod replTag delTag modNotesTx">
        <pc:chgData name="Baker, Anne" userId="3a74397f-8776-4ad3-b57e-35a6c99a5ee4" providerId="ADAL" clId="{517D449B-35ED-449E-A35A-61C693C3975A}" dt="2024-05-21T20:09:36.407" v="6337" actId="20577"/>
        <pc:sldMkLst>
          <pc:docMk/>
          <pc:sldMk cId="570058775" sldId="439"/>
        </pc:sldMkLst>
        <pc:spChg chg="add mod">
          <ac:chgData name="Baker, Anne" userId="3a74397f-8776-4ad3-b57e-35a6c99a5ee4" providerId="ADAL" clId="{517D449B-35ED-449E-A35A-61C693C3975A}" dt="2024-05-09T17:02:53.786" v="1630" actId="20577"/>
          <ac:spMkLst>
            <pc:docMk/>
            <pc:sldMk cId="570058775" sldId="439"/>
            <ac:spMk id="2" creationId="{2554C1BC-D1FF-5285-A99A-7EFEDED5142D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570058775" sldId="439"/>
            <ac:spMk id="3" creationId="{D970C0BD-4D97-ED57-4A1A-87B1B6AE38B2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k cId="570058775" sldId="439"/>
            <ac:spMk id="4" creationId="{81C7BD86-E117-983D-6356-705FC70333B4}"/>
          </ac:spMkLst>
        </pc:spChg>
        <pc:spChg chg="del mod">
          <ac:chgData name="Baker, Anne" userId="3a74397f-8776-4ad3-b57e-35a6c99a5ee4" providerId="ADAL" clId="{517D449B-35ED-449E-A35A-61C693C3975A}" dt="2024-05-09T17:02:56.933" v="1631" actId="478"/>
          <ac:spMkLst>
            <pc:docMk/>
            <pc:sldMk cId="570058775" sldId="439"/>
            <ac:spMk id="8" creationId="{543BC26B-6602-AC72-1359-681C89FF5758}"/>
          </ac:spMkLst>
        </pc:spChg>
        <pc:picChg chg="del">
          <ac:chgData name="Baker, Anne" userId="3a74397f-8776-4ad3-b57e-35a6c99a5ee4" providerId="ADAL" clId="{517D449B-35ED-449E-A35A-61C693C3975A}" dt="2024-04-23T14:25:57.920" v="1276" actId="478"/>
          <ac:picMkLst>
            <pc:docMk/>
            <pc:sldMk cId="570058775" sldId="439"/>
            <ac:picMk id="7" creationId="{033FE02D-2327-E034-78E1-C2DDA895815E}"/>
          </ac:picMkLst>
        </pc:picChg>
        <pc:picChg chg="add mod modCrop">
          <ac:chgData name="Baker, Anne" userId="3a74397f-8776-4ad3-b57e-35a6c99a5ee4" providerId="ADAL" clId="{517D449B-35ED-449E-A35A-61C693C3975A}" dt="2024-05-21T15:06:54.835" v="4186" actId="14100"/>
          <ac:picMkLst>
            <pc:docMk/>
            <pc:sldMk cId="570058775" sldId="439"/>
            <ac:picMk id="7" creationId="{B1745FBE-82E4-17FE-1BDF-EF9D0AF1631B}"/>
          </ac:picMkLst>
        </pc:picChg>
        <pc:picChg chg="add mod">
          <ac:chgData name="Baker, Anne" userId="3a74397f-8776-4ad3-b57e-35a6c99a5ee4" providerId="ADAL" clId="{517D449B-35ED-449E-A35A-61C693C3975A}" dt="2024-05-21T20:09:05.925" v="6247" actId="108"/>
          <ac:picMkLst>
            <pc:docMk/>
            <pc:sldMk cId="570058775" sldId="439"/>
            <ac:picMk id="8" creationId="{3A6741A3-53EE-5909-FDCB-BAC296CB15AF}"/>
          </ac:picMkLst>
        </pc:picChg>
        <pc:picChg chg="add mod">
          <ac:chgData name="Baker, Anne" userId="3a74397f-8776-4ad3-b57e-35a6c99a5ee4" providerId="ADAL" clId="{517D449B-35ED-449E-A35A-61C693C3975A}" dt="2024-05-21T15:06:56.635" v="4187" actId="1076"/>
          <ac:picMkLst>
            <pc:docMk/>
            <pc:sldMk cId="570058775" sldId="439"/>
            <ac:picMk id="10" creationId="{5CC00FAB-CB03-7F0C-2FAB-498D8EF49107}"/>
          </ac:picMkLst>
        </pc:picChg>
      </pc:sldChg>
      <pc:sldChg chg="addSp delSp modSp add mod modAnim replTag delTag">
        <pc:chgData name="Baker, Anne" userId="3a74397f-8776-4ad3-b57e-35a6c99a5ee4" providerId="ADAL" clId="{517D449B-35ED-449E-A35A-61C693C3975A}" dt="2024-05-29T12:27:25.623" v="8110"/>
        <pc:sldMkLst>
          <pc:docMk/>
          <pc:sldMk cId="3924972206" sldId="440"/>
        </pc:sldMkLst>
        <pc:spChg chg="mod">
          <ac:chgData name="Baker, Anne" userId="3a74397f-8776-4ad3-b57e-35a6c99a5ee4" providerId="ADAL" clId="{517D449B-35ED-449E-A35A-61C693C3975A}" dt="2024-05-09T17:09:48.422" v="1812" actId="20577"/>
          <ac:spMkLst>
            <pc:docMk/>
            <pc:sldMk cId="3924972206" sldId="440"/>
            <ac:spMk id="2" creationId="{2554C1BC-D1FF-5285-A99A-7EFEDED5142D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924972206" sldId="440"/>
            <ac:spMk id="3" creationId="{D970C0BD-4D97-ED57-4A1A-87B1B6AE38B2}"/>
          </ac:spMkLst>
        </pc:spChg>
        <pc:spChg chg="add mod">
          <ac:chgData name="Baker, Anne" userId="3a74397f-8776-4ad3-b57e-35a6c99a5ee4" providerId="ADAL" clId="{517D449B-35ED-449E-A35A-61C693C3975A}" dt="2024-05-09T17:17:00.587" v="2102" actId="108"/>
          <ac:spMkLst>
            <pc:docMk/>
            <pc:sldMk cId="3924972206" sldId="440"/>
            <ac:spMk id="9" creationId="{C1BA0410-A73F-DD0D-A0FB-8058FC97B655}"/>
          </ac:spMkLst>
        </pc:spChg>
        <pc:picChg chg="del">
          <ac:chgData name="Baker, Anne" userId="3a74397f-8776-4ad3-b57e-35a6c99a5ee4" providerId="ADAL" clId="{517D449B-35ED-449E-A35A-61C693C3975A}" dt="2024-05-09T17:10:59.545" v="1817" actId="478"/>
          <ac:picMkLst>
            <pc:docMk/>
            <pc:sldMk cId="3924972206" sldId="440"/>
            <ac:picMk id="7" creationId="{B1745FBE-82E4-17FE-1BDF-EF9D0AF1631B}"/>
          </ac:picMkLst>
        </pc:picChg>
        <pc:picChg chg="add mod">
          <ac:chgData name="Baker, Anne" userId="3a74397f-8776-4ad3-b57e-35a6c99a5ee4" providerId="ADAL" clId="{517D449B-35ED-449E-A35A-61C693C3975A}" dt="2024-05-09T17:16:39.245" v="2095" actId="108"/>
          <ac:picMkLst>
            <pc:docMk/>
            <pc:sldMk cId="3924972206" sldId="440"/>
            <ac:picMk id="8" creationId="{82CBED73-0C10-D0D7-6654-14FDA2F93280}"/>
          </ac:picMkLst>
        </pc:picChg>
        <pc:picChg chg="del">
          <ac:chgData name="Baker, Anne" userId="3a74397f-8776-4ad3-b57e-35a6c99a5ee4" providerId="ADAL" clId="{517D449B-35ED-449E-A35A-61C693C3975A}" dt="2024-05-09T17:11:03.007" v="1818" actId="478"/>
          <ac:picMkLst>
            <pc:docMk/>
            <pc:sldMk cId="3924972206" sldId="440"/>
            <ac:picMk id="10" creationId="{5CC00FAB-CB03-7F0C-2FAB-498D8EF49107}"/>
          </ac:picMkLst>
        </pc:picChg>
        <pc:picChg chg="add mod modCrop">
          <ac:chgData name="Baker, Anne" userId="3a74397f-8776-4ad3-b57e-35a6c99a5ee4" providerId="ADAL" clId="{517D449B-35ED-449E-A35A-61C693C3975A}" dt="2024-05-21T14:44:51.995" v="3647" actId="1076"/>
          <ac:picMkLst>
            <pc:docMk/>
            <pc:sldMk cId="3924972206" sldId="440"/>
            <ac:picMk id="12" creationId="{E7648145-02E5-C495-E381-36B57BA4FAEE}"/>
          </ac:picMkLst>
        </pc:picChg>
      </pc:sldChg>
      <pc:sldChg chg="addSp modSp add mod ord replTag delTag modNotesTx">
        <pc:chgData name="Baker, Anne" userId="3a74397f-8776-4ad3-b57e-35a6c99a5ee4" providerId="ADAL" clId="{517D449B-35ED-449E-A35A-61C693C3975A}" dt="2024-05-30T12:32:32.748" v="8322"/>
        <pc:sldMkLst>
          <pc:docMk/>
          <pc:sldMk cId="4167297765" sldId="441"/>
        </pc:sldMkLst>
        <pc:spChg chg="mod">
          <ac:chgData name="Baker, Anne" userId="3a74397f-8776-4ad3-b57e-35a6c99a5ee4" providerId="ADAL" clId="{517D449B-35ED-449E-A35A-61C693C3975A}" dt="2024-05-09T17:11:45.447" v="1984" actId="20577"/>
          <ac:spMkLst>
            <pc:docMk/>
            <pc:sldMk cId="4167297765" sldId="441"/>
            <ac:spMk id="2" creationId="{2554C1BC-D1FF-5285-A99A-7EFEDED5142D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4167297765" sldId="441"/>
            <ac:spMk id="3" creationId="{D970C0BD-4D97-ED57-4A1A-87B1B6AE38B2}"/>
          </ac:spMkLst>
        </pc:spChg>
        <pc:picChg chg="add mod">
          <ac:chgData name="Baker, Anne" userId="3a74397f-8776-4ad3-b57e-35a6c99a5ee4" providerId="ADAL" clId="{517D449B-35ED-449E-A35A-61C693C3975A}" dt="2024-05-09T17:11:52.892" v="1991" actId="108"/>
          <ac:picMkLst>
            <pc:docMk/>
            <pc:sldMk cId="4167297765" sldId="441"/>
            <ac:picMk id="7" creationId="{74ABA5EA-4B6C-79B8-34CC-CF45ACED2E58}"/>
          </ac:picMkLst>
        </pc:picChg>
        <pc:cxnChg chg="add mod">
          <ac:chgData name="Baker, Anne" userId="3a74397f-8776-4ad3-b57e-35a6c99a5ee4" providerId="ADAL" clId="{517D449B-35ED-449E-A35A-61C693C3975A}" dt="2024-05-21T19:32:52.136" v="5735"/>
          <ac:cxnSpMkLst>
            <pc:docMk/>
            <pc:sldMk cId="4167297765" sldId="441"/>
            <ac:cxnSpMk id="8" creationId="{AD641C99-8E65-00F0-F73E-7C25379B6E6D}"/>
          </ac:cxnSpMkLst>
        </pc:cxnChg>
      </pc:sldChg>
      <pc:sldChg chg="addSp delSp modSp add mod delAnim replTag delTag">
        <pc:chgData name="Baker, Anne" userId="3a74397f-8776-4ad3-b57e-35a6c99a5ee4" providerId="ADAL" clId="{517D449B-35ED-449E-A35A-61C693C3975A}" dt="2024-05-29T12:27:27.806" v="8120"/>
        <pc:sldMkLst>
          <pc:docMk/>
          <pc:sldMk cId="3964377227" sldId="442"/>
        </pc:sldMkLst>
        <pc:spChg chg="mod">
          <ac:chgData name="Baker, Anne" userId="3a74397f-8776-4ad3-b57e-35a6c99a5ee4" providerId="ADAL" clId="{517D449B-35ED-449E-A35A-61C693C3975A}" dt="2024-05-09T17:20:26.244" v="2154" actId="20577"/>
          <ac:spMkLst>
            <pc:docMk/>
            <pc:sldMk cId="3964377227" sldId="442"/>
            <ac:spMk id="2" creationId="{2554C1BC-D1FF-5285-A99A-7EFEDED5142D}"/>
          </ac:spMkLst>
        </pc:spChg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k cId="3964377227" sldId="442"/>
            <ac:spMk id="3" creationId="{D970C0BD-4D97-ED57-4A1A-87B1B6AE38B2}"/>
          </ac:spMkLst>
        </pc:spChg>
        <pc:spChg chg="del">
          <ac:chgData name="Baker, Anne" userId="3a74397f-8776-4ad3-b57e-35a6c99a5ee4" providerId="ADAL" clId="{517D449B-35ED-449E-A35A-61C693C3975A}" dt="2024-05-09T17:27:24.929" v="2163" actId="478"/>
          <ac:spMkLst>
            <pc:docMk/>
            <pc:sldMk cId="3964377227" sldId="442"/>
            <ac:spMk id="9" creationId="{C1BA0410-A73F-DD0D-A0FB-8058FC97B655}"/>
          </ac:spMkLst>
        </pc:spChg>
        <pc:spChg chg="add mod">
          <ac:chgData name="Baker, Anne" userId="3a74397f-8776-4ad3-b57e-35a6c99a5ee4" providerId="ADAL" clId="{517D449B-35ED-449E-A35A-61C693C3975A}" dt="2024-05-09T17:29:28.168" v="2199" actId="108"/>
          <ac:spMkLst>
            <pc:docMk/>
            <pc:sldMk cId="3964377227" sldId="442"/>
            <ac:spMk id="10" creationId="{18AB332D-13A5-D6A9-9FB5-55A949B69A3F}"/>
          </ac:spMkLst>
        </pc:spChg>
        <pc:spChg chg="add mod">
          <ac:chgData name="Baker, Anne" userId="3a74397f-8776-4ad3-b57e-35a6c99a5ee4" providerId="ADAL" clId="{517D449B-35ED-449E-A35A-61C693C3975A}" dt="2024-05-09T17:29:27.057" v="2198" actId="108"/>
          <ac:spMkLst>
            <pc:docMk/>
            <pc:sldMk cId="3964377227" sldId="442"/>
            <ac:spMk id="18" creationId="{715AAF2C-2A58-08C9-A4A2-CA99FF77CEF3}"/>
          </ac:spMkLst>
        </pc:spChg>
        <pc:picChg chg="add mod">
          <ac:chgData name="Baker, Anne" userId="3a74397f-8776-4ad3-b57e-35a6c99a5ee4" providerId="ADAL" clId="{517D449B-35ED-449E-A35A-61C693C3975A}" dt="2024-05-09T17:29:20.649" v="2195" actId="1076"/>
          <ac:picMkLst>
            <pc:docMk/>
            <pc:sldMk cId="3964377227" sldId="442"/>
            <ac:picMk id="7" creationId="{1C6DA4BF-23E0-192D-6245-AA480E21199D}"/>
          </ac:picMkLst>
        </pc:picChg>
        <pc:picChg chg="del">
          <ac:chgData name="Baker, Anne" userId="3a74397f-8776-4ad3-b57e-35a6c99a5ee4" providerId="ADAL" clId="{517D449B-35ED-449E-A35A-61C693C3975A}" dt="2024-05-09T17:27:23.195" v="2162" actId="478"/>
          <ac:picMkLst>
            <pc:docMk/>
            <pc:sldMk cId="3964377227" sldId="442"/>
            <ac:picMk id="8" creationId="{82CBED73-0C10-D0D7-6654-14FDA2F93280}"/>
          </ac:picMkLst>
        </pc:picChg>
        <pc:picChg chg="del">
          <ac:chgData name="Baker, Anne" userId="3a74397f-8776-4ad3-b57e-35a6c99a5ee4" providerId="ADAL" clId="{517D449B-35ED-449E-A35A-61C693C3975A}" dt="2024-05-09T17:27:21.702" v="2161" actId="478"/>
          <ac:picMkLst>
            <pc:docMk/>
            <pc:sldMk cId="3964377227" sldId="442"/>
            <ac:picMk id="12" creationId="{E7648145-02E5-C495-E381-36B57BA4FAEE}"/>
          </ac:picMkLst>
        </pc:picChg>
        <pc:picChg chg="add del mod">
          <ac:chgData name="Baker, Anne" userId="3a74397f-8776-4ad3-b57e-35a6c99a5ee4" providerId="ADAL" clId="{517D449B-35ED-449E-A35A-61C693C3975A}" dt="2024-05-09T17:29:07.529" v="2191" actId="478"/>
          <ac:picMkLst>
            <pc:docMk/>
            <pc:sldMk cId="3964377227" sldId="442"/>
            <ac:picMk id="13" creationId="{697FBC3D-459A-BE8C-BE37-F77E22D489D9}"/>
          </ac:picMkLst>
        </pc:picChg>
        <pc:picChg chg="add del mod">
          <ac:chgData name="Baker, Anne" userId="3a74397f-8776-4ad3-b57e-35a6c99a5ee4" providerId="ADAL" clId="{517D449B-35ED-449E-A35A-61C693C3975A}" dt="2024-05-09T17:29:05.797" v="2189" actId="478"/>
          <ac:picMkLst>
            <pc:docMk/>
            <pc:sldMk cId="3964377227" sldId="442"/>
            <ac:picMk id="15" creationId="{DA34A126-F185-8FD2-05E1-2A5C34C11988}"/>
          </ac:picMkLst>
        </pc:picChg>
        <pc:picChg chg="add del mod">
          <ac:chgData name="Baker, Anne" userId="3a74397f-8776-4ad3-b57e-35a6c99a5ee4" providerId="ADAL" clId="{517D449B-35ED-449E-A35A-61C693C3975A}" dt="2024-05-09T17:29:03.958" v="2187" actId="478"/>
          <ac:picMkLst>
            <pc:docMk/>
            <pc:sldMk cId="3964377227" sldId="442"/>
            <ac:picMk id="17" creationId="{8E61ED27-E1E3-58DE-C765-4673EDE9C20E}"/>
          </ac:picMkLst>
        </pc:picChg>
      </pc:sldChg>
      <pc:sldChg chg="addSp delSp modSp add mod ord replTag delTag modNotesTx">
        <pc:chgData name="Baker, Anne" userId="3a74397f-8776-4ad3-b57e-35a6c99a5ee4" providerId="ADAL" clId="{517D449B-35ED-449E-A35A-61C693C3975A}" dt="2024-05-29T12:01:35.932" v="6835"/>
        <pc:sldMkLst>
          <pc:docMk/>
          <pc:sldMk cId="2450570100" sldId="443"/>
        </pc:sldMkLst>
        <pc:spChg chg="mod">
          <ac:chgData name="Baker, Anne" userId="3a74397f-8776-4ad3-b57e-35a6c99a5ee4" providerId="ADAL" clId="{517D449B-35ED-449E-A35A-61C693C3975A}" dt="2024-05-21T14:29:20.698" v="2997" actId="1076"/>
          <ac:spMkLst>
            <pc:docMk/>
            <pc:sldMk cId="2450570100" sldId="443"/>
            <ac:spMk id="2" creationId="{D2F924B7-710C-4A57-8CFD-02AED0241E6D}"/>
          </ac:spMkLst>
        </pc:spChg>
        <pc:spChg chg="add mod">
          <ac:chgData name="Baker, Anne" userId="3a74397f-8776-4ad3-b57e-35a6c99a5ee4" providerId="ADAL" clId="{517D449B-35ED-449E-A35A-61C693C3975A}" dt="2024-05-21T14:41:46.725" v="3597" actId="108"/>
          <ac:spMkLst>
            <pc:docMk/>
            <pc:sldMk cId="2450570100" sldId="443"/>
            <ac:spMk id="3" creationId="{9BB62450-6E7B-D426-F047-EA028DEFAB8D}"/>
          </ac:spMkLst>
        </pc:spChg>
        <pc:spChg chg="add mod">
          <ac:chgData name="Baker, Anne" userId="3a74397f-8776-4ad3-b57e-35a6c99a5ee4" providerId="ADAL" clId="{517D449B-35ED-449E-A35A-61C693C3975A}" dt="2024-05-21T14:41:46.230" v="3596" actId="108"/>
          <ac:spMkLst>
            <pc:docMk/>
            <pc:sldMk cId="2450570100" sldId="443"/>
            <ac:spMk id="4" creationId="{A0196538-3397-1A47-4BA4-A0BD6A02A757}"/>
          </ac:spMkLst>
        </pc:spChg>
        <pc:spChg chg="mod">
          <ac:chgData name="Baker, Anne" userId="3a74397f-8776-4ad3-b57e-35a6c99a5ee4" providerId="ADAL" clId="{517D449B-35ED-449E-A35A-61C693C3975A}" dt="2024-05-21T14:41:44.511" v="3595" actId="2085"/>
          <ac:spMkLst>
            <pc:docMk/>
            <pc:sldMk cId="2450570100" sldId="443"/>
            <ac:spMk id="10" creationId="{80FB406D-99C7-E8D0-48A7-956BE3061763}"/>
          </ac:spMkLst>
        </pc:spChg>
        <pc:spChg chg="del">
          <ac:chgData name="Baker, Anne" userId="3a74397f-8776-4ad3-b57e-35a6c99a5ee4" providerId="ADAL" clId="{517D449B-35ED-449E-A35A-61C693C3975A}" dt="2024-05-21T14:24:44.411" v="2639" actId="478"/>
          <ac:spMkLst>
            <pc:docMk/>
            <pc:sldMk cId="2450570100" sldId="443"/>
            <ac:spMk id="11" creationId="{882C3EA1-D098-9294-FAD9-6C742A3BA1EE}"/>
          </ac:spMkLst>
        </pc:spChg>
      </pc:sldChg>
      <pc:sldChg chg="addSp delSp modSp new mod replTag delTag">
        <pc:chgData name="Baker, Anne" userId="3a74397f-8776-4ad3-b57e-35a6c99a5ee4" providerId="ADAL" clId="{517D449B-35ED-449E-A35A-61C693C3975A}" dt="2024-05-30T12:20:58.714" v="8190"/>
        <pc:sldMkLst>
          <pc:docMk/>
          <pc:sldMk cId="3894880061" sldId="444"/>
        </pc:sldMkLst>
        <pc:spChg chg="del">
          <ac:chgData name="Baker, Anne" userId="3a74397f-8776-4ad3-b57e-35a6c99a5ee4" providerId="ADAL" clId="{517D449B-35ED-449E-A35A-61C693C3975A}" dt="2024-05-21T14:42:15.810" v="3624" actId="478"/>
          <ac:spMkLst>
            <pc:docMk/>
            <pc:sldMk cId="3894880061" sldId="444"/>
            <ac:spMk id="2" creationId="{DD9BFA27-776D-0E81-5274-5EF1838B53A9}"/>
          </ac:spMkLst>
        </pc:spChg>
        <pc:spChg chg="del">
          <ac:chgData name="Baker, Anne" userId="3a74397f-8776-4ad3-b57e-35a6c99a5ee4" providerId="ADAL" clId="{517D449B-35ED-449E-A35A-61C693C3975A}" dt="2024-05-21T14:42:17.247" v="3625" actId="478"/>
          <ac:spMkLst>
            <pc:docMk/>
            <pc:sldMk cId="3894880061" sldId="444"/>
            <ac:spMk id="3" creationId="{AFB1F297-149F-1EC1-F9CF-5B166644065D}"/>
          </ac:spMkLst>
        </pc:spChg>
        <pc:picChg chg="add mod">
          <ac:chgData name="Baker, Anne" userId="3a74397f-8776-4ad3-b57e-35a6c99a5ee4" providerId="ADAL" clId="{517D449B-35ED-449E-A35A-61C693C3975A}" dt="2024-05-21T14:44:59.927" v="3652" actId="108"/>
          <ac:picMkLst>
            <pc:docMk/>
            <pc:sldMk cId="3894880061" sldId="444"/>
            <ac:picMk id="8" creationId="{F3CFCD19-470C-669F-C2FB-DF0DBAA4934F}"/>
          </ac:picMkLst>
        </pc:picChg>
      </pc:sldChg>
      <pc:sldChg chg="addSp delSp modSp new mod ord modClrScheme replTag delTag chgLayout">
        <pc:chgData name="Baker, Anne" userId="3a74397f-8776-4ad3-b57e-35a6c99a5ee4" providerId="ADAL" clId="{517D449B-35ED-449E-A35A-61C693C3975A}" dt="2024-05-30T14:19:06.717" v="8608" actId="20577"/>
        <pc:sldMkLst>
          <pc:docMk/>
          <pc:sldMk cId="2711540201" sldId="445"/>
        </pc:sldMkLst>
        <pc:spChg chg="del mod ord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2" creationId="{9A50DD21-B610-FC4D-5A7D-87AEB4A6A3F0}"/>
          </ac:spMkLst>
        </pc:spChg>
        <pc:spChg chg="del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3" creationId="{9DB870C7-3FEE-78FF-C000-0B9E8A156D0B}"/>
          </ac:spMkLst>
        </pc:spChg>
        <pc:spChg chg="mod ord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4" creationId="{FA76E2EC-9FB5-4FD2-31D7-3F9C8B922319}"/>
          </ac:spMkLst>
        </pc:spChg>
        <pc:spChg chg="del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5" creationId="{950647B6-ECDB-64A8-4BB9-075D07EA9C30}"/>
          </ac:spMkLst>
        </pc:spChg>
        <pc:spChg chg="del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6" creationId="{17D5DED1-7369-7A72-4D19-59596D6446EE}"/>
          </ac:spMkLst>
        </pc:spChg>
        <pc:spChg chg="del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7" creationId="{96357124-A7F7-E692-EFDC-41FC3A967386}"/>
          </ac:spMkLst>
        </pc:spChg>
        <pc:spChg chg="del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8" creationId="{B7E3612C-23D7-9EDB-A14F-176E7AA9DADE}"/>
          </ac:spMkLst>
        </pc:spChg>
        <pc:spChg chg="mod ord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9" creationId="{BC9855B8-7F1E-16AA-DFF5-D0412A221712}"/>
          </ac:spMkLst>
        </pc:spChg>
        <pc:spChg chg="mod ord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10" creationId="{36D2A3EB-0D86-72E7-68F1-97665CA1D429}"/>
          </ac:spMkLst>
        </pc:spChg>
        <pc:spChg chg="add mod ord">
          <ac:chgData name="Baker, Anne" userId="3a74397f-8776-4ad3-b57e-35a6c99a5ee4" providerId="ADAL" clId="{517D449B-35ED-449E-A35A-61C693C3975A}" dt="2024-05-21T15:17:56.315" v="4218" actId="700"/>
          <ac:spMkLst>
            <pc:docMk/>
            <pc:sldMk cId="2711540201" sldId="445"/>
            <ac:spMk id="11" creationId="{F6ABD80B-B217-F70F-D80B-5D65AB3BF151}"/>
          </ac:spMkLst>
        </pc:spChg>
        <pc:spChg chg="add mod">
          <ac:chgData name="Baker, Anne" userId="3a74397f-8776-4ad3-b57e-35a6c99a5ee4" providerId="ADAL" clId="{517D449B-35ED-449E-A35A-61C693C3975A}" dt="2024-05-30T14:19:06.717" v="8608" actId="20577"/>
          <ac:spMkLst>
            <pc:docMk/>
            <pc:sldMk cId="2711540201" sldId="445"/>
            <ac:spMk id="14" creationId="{3EB963E1-1412-3CE9-1277-EC6173FF031C}"/>
          </ac:spMkLst>
        </pc:spChg>
        <pc:picChg chg="add mod">
          <ac:chgData name="Baker, Anne" userId="3a74397f-8776-4ad3-b57e-35a6c99a5ee4" providerId="ADAL" clId="{517D449B-35ED-449E-A35A-61C693C3975A}" dt="2024-05-21T15:18:04.267" v="4222" actId="14100"/>
          <ac:picMkLst>
            <pc:docMk/>
            <pc:sldMk cId="2711540201" sldId="445"/>
            <ac:picMk id="13" creationId="{2958AF00-C47C-A612-DD1D-BE4DBAAE9DE1}"/>
          </ac:picMkLst>
        </pc:picChg>
      </pc:sldChg>
      <pc:sldChg chg="addSp modSp new mod replTag delTag">
        <pc:chgData name="Baker, Anne" userId="3a74397f-8776-4ad3-b57e-35a6c99a5ee4" providerId="ADAL" clId="{517D449B-35ED-449E-A35A-61C693C3975A}" dt="2024-05-30T14:18:20.558" v="8502"/>
        <pc:sldMkLst>
          <pc:docMk/>
          <pc:sldMk cId="2127765957" sldId="446"/>
        </pc:sldMkLst>
        <pc:spChg chg="mod">
          <ac:chgData name="Baker, Anne" userId="3a74397f-8776-4ad3-b57e-35a6c99a5ee4" providerId="ADAL" clId="{517D449B-35ED-449E-A35A-61C693C3975A}" dt="2024-05-21T15:39:29.131" v="4430" actId="20577"/>
          <ac:spMkLst>
            <pc:docMk/>
            <pc:sldMk cId="2127765957" sldId="446"/>
            <ac:spMk id="2" creationId="{873B82D4-DAB1-F87E-594C-95C869948AB6}"/>
          </ac:spMkLst>
        </pc:spChg>
        <pc:picChg chg="add mod">
          <ac:chgData name="Baker, Anne" userId="3a74397f-8776-4ad3-b57e-35a6c99a5ee4" providerId="ADAL" clId="{517D449B-35ED-449E-A35A-61C693C3975A}" dt="2024-05-21T15:39:15.897" v="4367" actId="1076"/>
          <ac:picMkLst>
            <pc:docMk/>
            <pc:sldMk cId="2127765957" sldId="446"/>
            <ac:picMk id="7" creationId="{17A90352-55C0-2CA9-24D3-18099034A27C}"/>
          </ac:picMkLst>
        </pc:picChg>
      </pc:sldChg>
      <pc:sldChg chg="modSp add mod modAnim replTag delTag">
        <pc:chgData name="Baker, Anne" userId="3a74397f-8776-4ad3-b57e-35a6c99a5ee4" providerId="ADAL" clId="{517D449B-35ED-449E-A35A-61C693C3975A}" dt="2024-05-30T14:18:22.709" v="8506"/>
        <pc:sldMkLst>
          <pc:docMk/>
          <pc:sldMk cId="2483266754" sldId="447"/>
        </pc:sldMkLst>
        <pc:spChg chg="mod">
          <ac:chgData name="Baker, Anne" userId="3a74397f-8776-4ad3-b57e-35a6c99a5ee4" providerId="ADAL" clId="{517D449B-35ED-449E-A35A-61C693C3975A}" dt="2024-05-21T15:40:33.504" v="4457" actId="20577"/>
          <ac:spMkLst>
            <pc:docMk/>
            <pc:sldMk cId="2483266754" sldId="447"/>
            <ac:spMk id="2" creationId="{00401ED9-04DB-4CDE-9061-CBB220C8211E}"/>
          </ac:spMkLst>
        </pc:spChg>
        <pc:spChg chg="mod">
          <ac:chgData name="Baker, Anne" userId="3a74397f-8776-4ad3-b57e-35a6c99a5ee4" providerId="ADAL" clId="{517D449B-35ED-449E-A35A-61C693C3975A}" dt="2024-05-21T15:40:51.233" v="4504" actId="20577"/>
          <ac:spMkLst>
            <pc:docMk/>
            <pc:sldMk cId="2483266754" sldId="447"/>
            <ac:spMk id="3" creationId="{855FC34B-AEBB-4162-8BC0-9234A2B83958}"/>
          </ac:spMkLst>
        </pc:spChg>
      </pc:sldChg>
      <pc:sldChg chg="addSp delSp modSp new mod ord modClrScheme replTag delTag chgLayout">
        <pc:chgData name="Baker, Anne" userId="3a74397f-8776-4ad3-b57e-35a6c99a5ee4" providerId="ADAL" clId="{517D449B-35ED-449E-A35A-61C693C3975A}" dt="2024-05-30T14:19:09.641" v="8612"/>
        <pc:sldMkLst>
          <pc:docMk/>
          <pc:sldMk cId="2838090035" sldId="448"/>
        </pc:sldMkLst>
        <pc:spChg chg="del mod ord">
          <ac:chgData name="Baker, Anne" userId="3a74397f-8776-4ad3-b57e-35a6c99a5ee4" providerId="ADAL" clId="{517D449B-35ED-449E-A35A-61C693C3975A}" dt="2024-05-21T15:55:25.347" v="4515" actId="700"/>
          <ac:spMkLst>
            <pc:docMk/>
            <pc:sldMk cId="2838090035" sldId="448"/>
            <ac:spMk id="2" creationId="{B32FC283-B64A-0BCD-5AD3-AA4C96D8DD0C}"/>
          </ac:spMkLst>
        </pc:spChg>
        <pc:spChg chg="del mod ord">
          <ac:chgData name="Baker, Anne" userId="3a74397f-8776-4ad3-b57e-35a6c99a5ee4" providerId="ADAL" clId="{517D449B-35ED-449E-A35A-61C693C3975A}" dt="2024-05-21T15:55:25.347" v="4515" actId="700"/>
          <ac:spMkLst>
            <pc:docMk/>
            <pc:sldMk cId="2838090035" sldId="448"/>
            <ac:spMk id="3" creationId="{8A39B0AE-6DAB-EDD2-09AC-D343242E68B4}"/>
          </ac:spMkLst>
        </pc:spChg>
        <pc:spChg chg="mod ord">
          <ac:chgData name="Baker, Anne" userId="3a74397f-8776-4ad3-b57e-35a6c99a5ee4" providerId="ADAL" clId="{517D449B-35ED-449E-A35A-61C693C3975A}" dt="2024-05-21T16:23:16.247" v="4782" actId="700"/>
          <ac:spMkLst>
            <pc:docMk/>
            <pc:sldMk cId="2838090035" sldId="448"/>
            <ac:spMk id="4" creationId="{2B137F8E-FE1E-8BED-B290-78FE514BC0C4}"/>
          </ac:spMkLst>
        </pc:spChg>
        <pc:spChg chg="del">
          <ac:chgData name="Baker, Anne" userId="3a74397f-8776-4ad3-b57e-35a6c99a5ee4" providerId="ADAL" clId="{517D449B-35ED-449E-A35A-61C693C3975A}" dt="2024-05-21T15:55:25.347" v="4515" actId="700"/>
          <ac:spMkLst>
            <pc:docMk/>
            <pc:sldMk cId="2838090035" sldId="448"/>
            <ac:spMk id="5" creationId="{28B0C43B-AE85-3EC9-1257-81D7309B8B7A}"/>
          </ac:spMkLst>
        </pc:spChg>
        <pc:spChg chg="del">
          <ac:chgData name="Baker, Anne" userId="3a74397f-8776-4ad3-b57e-35a6c99a5ee4" providerId="ADAL" clId="{517D449B-35ED-449E-A35A-61C693C3975A}" dt="2024-05-21T15:55:25.347" v="4515" actId="700"/>
          <ac:spMkLst>
            <pc:docMk/>
            <pc:sldMk cId="2838090035" sldId="448"/>
            <ac:spMk id="6" creationId="{7D5559AD-1087-A612-1F51-C29E8C9E52F2}"/>
          </ac:spMkLst>
        </pc:spChg>
        <pc:spChg chg="del">
          <ac:chgData name="Baker, Anne" userId="3a74397f-8776-4ad3-b57e-35a6c99a5ee4" providerId="ADAL" clId="{517D449B-35ED-449E-A35A-61C693C3975A}" dt="2024-05-21T15:55:25.347" v="4515" actId="700"/>
          <ac:spMkLst>
            <pc:docMk/>
            <pc:sldMk cId="2838090035" sldId="448"/>
            <ac:spMk id="7" creationId="{34B800B2-003C-85FF-F264-21E9D6A69097}"/>
          </ac:spMkLst>
        </pc:spChg>
        <pc:spChg chg="del">
          <ac:chgData name="Baker, Anne" userId="3a74397f-8776-4ad3-b57e-35a6c99a5ee4" providerId="ADAL" clId="{517D449B-35ED-449E-A35A-61C693C3975A}" dt="2024-05-21T15:55:25.347" v="4515" actId="700"/>
          <ac:spMkLst>
            <pc:docMk/>
            <pc:sldMk cId="2838090035" sldId="448"/>
            <ac:spMk id="8" creationId="{871FA80B-B298-9F07-612D-4BD0CF39519A}"/>
          </ac:spMkLst>
        </pc:spChg>
        <pc:spChg chg="mod ord">
          <ac:chgData name="Baker, Anne" userId="3a74397f-8776-4ad3-b57e-35a6c99a5ee4" providerId="ADAL" clId="{517D449B-35ED-449E-A35A-61C693C3975A}" dt="2024-05-21T16:23:16.247" v="4782" actId="700"/>
          <ac:spMkLst>
            <pc:docMk/>
            <pc:sldMk cId="2838090035" sldId="448"/>
            <ac:spMk id="9" creationId="{0DDFF25A-27C2-AA17-7A95-2D196D84E547}"/>
          </ac:spMkLst>
        </pc:spChg>
        <pc:spChg chg="mod ord">
          <ac:chgData name="Baker, Anne" userId="3a74397f-8776-4ad3-b57e-35a6c99a5ee4" providerId="ADAL" clId="{517D449B-35ED-449E-A35A-61C693C3975A}" dt="2024-05-21T16:23:16.247" v="4782" actId="700"/>
          <ac:spMkLst>
            <pc:docMk/>
            <pc:sldMk cId="2838090035" sldId="448"/>
            <ac:spMk id="10" creationId="{6222A83E-7E52-803F-69C1-EC10F49F62E0}"/>
          </ac:spMkLst>
        </pc:spChg>
        <pc:spChg chg="add del mod ord">
          <ac:chgData name="Baker, Anne" userId="3a74397f-8776-4ad3-b57e-35a6c99a5ee4" providerId="ADAL" clId="{517D449B-35ED-449E-A35A-61C693C3975A}" dt="2024-05-21T16:23:05.667" v="4781" actId="478"/>
          <ac:spMkLst>
            <pc:docMk/>
            <pc:sldMk cId="2838090035" sldId="448"/>
            <ac:spMk id="11" creationId="{9CEC345B-AF87-A96C-1C9D-33C37568FFAA}"/>
          </ac:spMkLst>
        </pc:spChg>
        <pc:spChg chg="add del mod ord">
          <ac:chgData name="Baker, Anne" userId="3a74397f-8776-4ad3-b57e-35a6c99a5ee4" providerId="ADAL" clId="{517D449B-35ED-449E-A35A-61C693C3975A}" dt="2024-05-21T16:23:16.247" v="4782" actId="700"/>
          <ac:spMkLst>
            <pc:docMk/>
            <pc:sldMk cId="2838090035" sldId="448"/>
            <ac:spMk id="12" creationId="{9913E30C-675B-7737-F1F6-27EAB78DC49D}"/>
          </ac:spMkLst>
        </pc:spChg>
        <pc:spChg chg="add mod ord">
          <ac:chgData name="Baker, Anne" userId="3a74397f-8776-4ad3-b57e-35a6c99a5ee4" providerId="ADAL" clId="{517D449B-35ED-449E-A35A-61C693C3975A}" dt="2024-05-21T16:23:28.236" v="4808" actId="20577"/>
          <ac:spMkLst>
            <pc:docMk/>
            <pc:sldMk cId="2838090035" sldId="448"/>
            <ac:spMk id="13" creationId="{70804662-10A3-C4DB-B32F-A38E523DE090}"/>
          </ac:spMkLst>
        </pc:spChg>
        <pc:spChg chg="add mod ord">
          <ac:chgData name="Baker, Anne" userId="3a74397f-8776-4ad3-b57e-35a6c99a5ee4" providerId="ADAL" clId="{517D449B-35ED-449E-A35A-61C693C3975A}" dt="2024-05-21T19:41:48.282" v="6115" actId="20577"/>
          <ac:spMkLst>
            <pc:docMk/>
            <pc:sldMk cId="2838090035" sldId="448"/>
            <ac:spMk id="14" creationId="{F2BA2D05-260A-0490-4928-0493C0318A17}"/>
          </ac:spMkLst>
        </pc:spChg>
      </pc:sldChg>
      <pc:sldChg chg="addSp delSp modSp add mod replTag delTag">
        <pc:chgData name="Baker, Anne" userId="3a74397f-8776-4ad3-b57e-35a6c99a5ee4" providerId="ADAL" clId="{517D449B-35ED-449E-A35A-61C693C3975A}" dt="2024-05-21T19:33:37.699" v="5763"/>
        <pc:sldMkLst>
          <pc:docMk/>
          <pc:sldMk cId="2369793303" sldId="449"/>
        </pc:sldMkLst>
        <pc:spChg chg="mod ord">
          <ac:chgData name="Baker, Anne" userId="3a74397f-8776-4ad3-b57e-35a6c99a5ee4" providerId="ADAL" clId="{517D449B-35ED-449E-A35A-61C693C3975A}" dt="2024-05-21T19:33:35.074" v="5759" actId="20577"/>
          <ac:spMkLst>
            <pc:docMk/>
            <pc:sldMk cId="2369793303" sldId="449"/>
            <ac:spMk id="2" creationId="{7E5253B1-FB39-890E-F066-ECE503052F67}"/>
          </ac:spMkLst>
        </pc:spChg>
        <pc:spChg chg="del">
          <ac:chgData name="Baker, Anne" userId="3a74397f-8776-4ad3-b57e-35a6c99a5ee4" providerId="ADAL" clId="{517D449B-35ED-449E-A35A-61C693C3975A}" dt="2024-05-21T16:04:52.744" v="4637" actId="478"/>
          <ac:spMkLst>
            <pc:docMk/>
            <pc:sldMk cId="2369793303" sldId="449"/>
            <ac:spMk id="7" creationId="{9E4CADC2-CB78-A1FE-FD8E-9CAB284FAFD4}"/>
          </ac:spMkLst>
        </pc:spChg>
        <pc:spChg chg="add del">
          <ac:chgData name="Baker, Anne" userId="3a74397f-8776-4ad3-b57e-35a6c99a5ee4" providerId="ADAL" clId="{517D449B-35ED-449E-A35A-61C693C3975A}" dt="2024-05-21T16:04:48.306" v="4636" actId="22"/>
          <ac:spMkLst>
            <pc:docMk/>
            <pc:sldMk cId="2369793303" sldId="449"/>
            <ac:spMk id="9" creationId="{100BE80E-F2BF-F7CA-1751-4622FBF3A615}"/>
          </ac:spMkLst>
        </pc:spChg>
        <pc:picChg chg="del">
          <ac:chgData name="Baker, Anne" userId="3a74397f-8776-4ad3-b57e-35a6c99a5ee4" providerId="ADAL" clId="{517D449B-35ED-449E-A35A-61C693C3975A}" dt="2024-05-21T16:03:15.944" v="4634" actId="478"/>
          <ac:picMkLst>
            <pc:docMk/>
            <pc:sldMk cId="2369793303" sldId="449"/>
            <ac:picMk id="6" creationId="{95A2EE28-85F8-BE60-F5B5-724810535319}"/>
          </ac:picMkLst>
        </pc:picChg>
        <pc:picChg chg="add del mod">
          <ac:chgData name="Baker, Anne" userId="3a74397f-8776-4ad3-b57e-35a6c99a5ee4" providerId="ADAL" clId="{517D449B-35ED-449E-A35A-61C693C3975A}" dt="2024-05-21T16:05:35.337" v="4644" actId="478"/>
          <ac:picMkLst>
            <pc:docMk/>
            <pc:sldMk cId="2369793303" sldId="449"/>
            <ac:picMk id="12" creationId="{7DD27287-1C2D-0567-3B44-94AE941643DA}"/>
          </ac:picMkLst>
        </pc:picChg>
        <pc:picChg chg="add del mod">
          <ac:chgData name="Baker, Anne" userId="3a74397f-8776-4ad3-b57e-35a6c99a5ee4" providerId="ADAL" clId="{517D449B-35ED-449E-A35A-61C693C3975A}" dt="2024-05-21T16:05:49.331" v="4649" actId="478"/>
          <ac:picMkLst>
            <pc:docMk/>
            <pc:sldMk cId="2369793303" sldId="449"/>
            <ac:picMk id="14" creationId="{A3CFDC3A-B217-86FC-B169-25CF842527A5}"/>
          </ac:picMkLst>
        </pc:picChg>
        <pc:picChg chg="add mod">
          <ac:chgData name="Baker, Anne" userId="3a74397f-8776-4ad3-b57e-35a6c99a5ee4" providerId="ADAL" clId="{517D449B-35ED-449E-A35A-61C693C3975A}" dt="2024-05-21T19:33:16.657" v="5742" actId="1076"/>
          <ac:picMkLst>
            <pc:docMk/>
            <pc:sldMk cId="2369793303" sldId="449"/>
            <ac:picMk id="16" creationId="{66950D77-5D0E-55BB-874F-100A63F4376C}"/>
          </ac:picMkLst>
        </pc:picChg>
      </pc:sldChg>
      <pc:sldChg chg="modSp add mod ord modAnim replTag delTag">
        <pc:chgData name="Baker, Anne" userId="3a74397f-8776-4ad3-b57e-35a6c99a5ee4" providerId="ADAL" clId="{517D449B-35ED-449E-A35A-61C693C3975A}" dt="2024-05-30T14:18:32.925" v="8530"/>
        <pc:sldMkLst>
          <pc:docMk/>
          <pc:sldMk cId="2641996889" sldId="450"/>
        </pc:sldMkLst>
        <pc:spChg chg="mod">
          <ac:chgData name="Baker, Anne" userId="3a74397f-8776-4ad3-b57e-35a6c99a5ee4" providerId="ADAL" clId="{517D449B-35ED-449E-A35A-61C693C3975A}" dt="2024-05-21T19:35:01.384" v="5812" actId="20577"/>
          <ac:spMkLst>
            <pc:docMk/>
            <pc:sldMk cId="2641996889" sldId="450"/>
            <ac:spMk id="2" creationId="{00401ED9-04DB-4CDE-9061-CBB220C8211E}"/>
          </ac:spMkLst>
        </pc:spChg>
        <pc:spChg chg="mod">
          <ac:chgData name="Baker, Anne" userId="3a74397f-8776-4ad3-b57e-35a6c99a5ee4" providerId="ADAL" clId="{517D449B-35ED-449E-A35A-61C693C3975A}" dt="2024-05-21T19:35:30.321" v="5887" actId="20577"/>
          <ac:spMkLst>
            <pc:docMk/>
            <pc:sldMk cId="2641996889" sldId="450"/>
            <ac:spMk id="3" creationId="{855FC34B-AEBB-4162-8BC0-9234A2B83958}"/>
          </ac:spMkLst>
        </pc:spChg>
        <pc:picChg chg="mod">
          <ac:chgData name="Baker, Anne" userId="3a74397f-8776-4ad3-b57e-35a6c99a5ee4" providerId="ADAL" clId="{517D449B-35ED-449E-A35A-61C693C3975A}" dt="2024-05-21T19:36:17.709" v="5888" actId="14826"/>
          <ac:picMkLst>
            <pc:docMk/>
            <pc:sldMk cId="2641996889" sldId="450"/>
            <ac:picMk id="6" creationId="{F5199BAF-8671-4A5C-B912-4B2556FF9B38}"/>
          </ac:picMkLst>
        </pc:picChg>
      </pc:sldChg>
      <pc:sldChg chg="modSp add mod replTag delTag">
        <pc:chgData name="Baker, Anne" userId="3a74397f-8776-4ad3-b57e-35a6c99a5ee4" providerId="ADAL" clId="{517D449B-35ED-449E-A35A-61C693C3975A}" dt="2024-05-30T14:19:14.285" v="8614"/>
        <pc:sldMkLst>
          <pc:docMk/>
          <pc:sldMk cId="2748640892" sldId="451"/>
        </pc:sldMkLst>
        <pc:spChg chg="mod">
          <ac:chgData name="Baker, Anne" userId="3a74397f-8776-4ad3-b57e-35a6c99a5ee4" providerId="ADAL" clId="{517D449B-35ED-449E-A35A-61C693C3975A}" dt="2024-05-21T19:36:50.197" v="5921" actId="20577"/>
          <ac:spMkLst>
            <pc:docMk/>
            <pc:sldMk cId="2748640892" sldId="451"/>
            <ac:spMk id="13" creationId="{70804662-10A3-C4DB-B32F-A38E523DE090}"/>
          </ac:spMkLst>
        </pc:spChg>
        <pc:spChg chg="mod">
          <ac:chgData name="Baker, Anne" userId="3a74397f-8776-4ad3-b57e-35a6c99a5ee4" providerId="ADAL" clId="{517D449B-35ED-449E-A35A-61C693C3975A}" dt="2024-05-21T19:52:18.884" v="6216" actId="20577"/>
          <ac:spMkLst>
            <pc:docMk/>
            <pc:sldMk cId="2748640892" sldId="451"/>
            <ac:spMk id="14" creationId="{F2BA2D05-260A-0490-4928-0493C0318A17}"/>
          </ac:spMkLst>
        </pc:spChg>
      </pc:sldChg>
      <pc:sldChg chg="addSp delSp modSp new mod replTag delTag modNotesTx">
        <pc:chgData name="Baker, Anne" userId="3a74397f-8776-4ad3-b57e-35a6c99a5ee4" providerId="ADAL" clId="{517D449B-35ED-449E-A35A-61C693C3975A}" dt="2024-05-29T12:53:52.007" v="8152"/>
        <pc:sldMkLst>
          <pc:docMk/>
          <pc:sldMk cId="2590934916" sldId="452"/>
        </pc:sldMkLst>
        <pc:spChg chg="del">
          <ac:chgData name="Baker, Anne" userId="3a74397f-8776-4ad3-b57e-35a6c99a5ee4" providerId="ADAL" clId="{517D449B-35ED-449E-A35A-61C693C3975A}" dt="2024-05-29T11:49:23.264" v="6412" actId="478"/>
          <ac:spMkLst>
            <pc:docMk/>
            <pc:sldMk cId="2590934916" sldId="452"/>
            <ac:spMk id="2" creationId="{C9A336CF-3FED-7AF8-58AE-01DC5E63A10B}"/>
          </ac:spMkLst>
        </pc:spChg>
        <pc:spChg chg="add del">
          <ac:chgData name="Baker, Anne" userId="3a74397f-8776-4ad3-b57e-35a6c99a5ee4" providerId="ADAL" clId="{517D449B-35ED-449E-A35A-61C693C3975A}" dt="2024-05-29T11:56:46.655" v="6627" actId="931"/>
          <ac:spMkLst>
            <pc:docMk/>
            <pc:sldMk cId="2590934916" sldId="452"/>
            <ac:spMk id="3" creationId="{6F3A53DF-A157-9924-1D9E-17F2E13A9248}"/>
          </ac:spMkLst>
        </pc:spChg>
        <pc:spChg chg="mod">
          <ac:chgData name="Baker, Anne" userId="3a74397f-8776-4ad3-b57e-35a6c99a5ee4" providerId="ADAL" clId="{517D449B-35ED-449E-A35A-61C693C3975A}" dt="2024-05-29T11:59:45.743" v="6827" actId="27636"/>
          <ac:spMkLst>
            <pc:docMk/>
            <pc:sldMk cId="2590934916" sldId="452"/>
            <ac:spMk id="4" creationId="{8430715D-4143-0C9B-7CFF-AA7572D30EF0}"/>
          </ac:spMkLst>
        </pc:spChg>
        <pc:spChg chg="mod">
          <ac:chgData name="Baker, Anne" userId="3a74397f-8776-4ad3-b57e-35a6c99a5ee4" providerId="ADAL" clId="{517D449B-35ED-449E-A35A-61C693C3975A}" dt="2024-05-29T11:52:59.939" v="6588"/>
          <ac:spMkLst>
            <pc:docMk/>
            <pc:sldMk cId="2590934916" sldId="452"/>
            <ac:spMk id="6" creationId="{D48ABC82-761E-41F9-A76C-DBBB6C79EFEE}"/>
          </ac:spMkLst>
        </pc:spChg>
        <pc:spChg chg="add del mod">
          <ac:chgData name="Baker, Anne" userId="3a74397f-8776-4ad3-b57e-35a6c99a5ee4" providerId="ADAL" clId="{517D449B-35ED-449E-A35A-61C693C3975A}" dt="2024-05-29T11:50:09.054" v="6507" actId="478"/>
          <ac:spMkLst>
            <pc:docMk/>
            <pc:sldMk cId="2590934916" sldId="452"/>
            <ac:spMk id="8" creationId="{B5AA3C7E-36A4-5925-ED29-A5AF68F9E131}"/>
          </ac:spMkLst>
        </pc:spChg>
        <pc:spChg chg="add mod">
          <ac:chgData name="Baker, Anne" userId="3a74397f-8776-4ad3-b57e-35a6c99a5ee4" providerId="ADAL" clId="{517D449B-35ED-449E-A35A-61C693C3975A}" dt="2024-05-29T11:56:50.182" v="6630" actId="21"/>
          <ac:spMkLst>
            <pc:docMk/>
            <pc:sldMk cId="2590934916" sldId="452"/>
            <ac:spMk id="16" creationId="{55C7CE58-EB81-215B-9E6D-5418F6883DED}"/>
          </ac:spMkLst>
        </pc:spChg>
        <pc:spChg chg="add del mod">
          <ac:chgData name="Baker, Anne" userId="3a74397f-8776-4ad3-b57e-35a6c99a5ee4" providerId="ADAL" clId="{517D449B-35ED-449E-A35A-61C693C3975A}" dt="2024-05-29T11:58:17.357" v="6688"/>
          <ac:spMkLst>
            <pc:docMk/>
            <pc:sldMk cId="2590934916" sldId="452"/>
            <ac:spMk id="18" creationId="{30CF0D2D-10DF-0AB6-FCDD-28CBCC27958A}"/>
          </ac:spMkLst>
        </pc:spChg>
        <pc:spChg chg="add del mod">
          <ac:chgData name="Baker, Anne" userId="3a74397f-8776-4ad3-b57e-35a6c99a5ee4" providerId="ADAL" clId="{517D449B-35ED-449E-A35A-61C693C3975A}" dt="2024-05-29T11:59:03.121" v="6709" actId="478"/>
          <ac:spMkLst>
            <pc:docMk/>
            <pc:sldMk cId="2590934916" sldId="452"/>
            <ac:spMk id="19" creationId="{5CE3BB3C-AA90-B614-BE98-DEA5F0208C40}"/>
          </ac:spMkLst>
        </pc:spChg>
        <pc:spChg chg="add del mod">
          <ac:chgData name="Baker, Anne" userId="3a74397f-8776-4ad3-b57e-35a6c99a5ee4" providerId="ADAL" clId="{517D449B-35ED-449E-A35A-61C693C3975A}" dt="2024-05-29T11:59:01.123" v="6708" actId="478"/>
          <ac:spMkLst>
            <pc:docMk/>
            <pc:sldMk cId="2590934916" sldId="452"/>
            <ac:spMk id="20" creationId="{1DA447B2-50A6-1F61-8D6C-BB654A288FC2}"/>
          </ac:spMkLst>
        </pc:spChg>
        <pc:picChg chg="add mod">
          <ac:chgData name="Baker, Anne" userId="3a74397f-8776-4ad3-b57e-35a6c99a5ee4" providerId="ADAL" clId="{517D449B-35ED-449E-A35A-61C693C3975A}" dt="2024-05-29T11:56:25.179" v="6618" actId="931"/>
          <ac:picMkLst>
            <pc:docMk/>
            <pc:sldMk cId="2590934916" sldId="452"/>
            <ac:picMk id="10" creationId="{33171E4D-B294-2D78-63E4-F1556562D30F}"/>
          </ac:picMkLst>
        </pc:picChg>
        <pc:picChg chg="add mod">
          <ac:chgData name="Baker, Anne" userId="3a74397f-8776-4ad3-b57e-35a6c99a5ee4" providerId="ADAL" clId="{517D449B-35ED-449E-A35A-61C693C3975A}" dt="2024-05-29T11:56:39.158" v="6624" actId="931"/>
          <ac:picMkLst>
            <pc:docMk/>
            <pc:sldMk cId="2590934916" sldId="452"/>
            <ac:picMk id="12" creationId="{611EA9CB-EC83-2451-1C15-CF00D3FB48EF}"/>
          </ac:picMkLst>
        </pc:picChg>
        <pc:picChg chg="add del mod">
          <ac:chgData name="Baker, Anne" userId="3a74397f-8776-4ad3-b57e-35a6c99a5ee4" providerId="ADAL" clId="{517D449B-35ED-449E-A35A-61C693C3975A}" dt="2024-05-29T11:56:50.182" v="6630" actId="21"/>
          <ac:picMkLst>
            <pc:docMk/>
            <pc:sldMk cId="2590934916" sldId="452"/>
            <ac:picMk id="14" creationId="{44CB1A63-DFD3-4C5B-7904-DAA43AC838A1}"/>
          </ac:picMkLst>
        </pc:picChg>
        <pc:picChg chg="add mod">
          <ac:chgData name="Baker, Anne" userId="3a74397f-8776-4ad3-b57e-35a6c99a5ee4" providerId="ADAL" clId="{517D449B-35ED-449E-A35A-61C693C3975A}" dt="2024-05-29T11:57:20.833" v="6653" actId="1076"/>
          <ac:picMkLst>
            <pc:docMk/>
            <pc:sldMk cId="2590934916" sldId="452"/>
            <ac:picMk id="17" creationId="{1584F12E-3AE6-E5B0-5A6A-F5B345DB3497}"/>
          </ac:picMkLst>
        </pc:picChg>
      </pc:sldChg>
      <pc:sldChg chg="add replTag delTag">
        <pc:chgData name="Baker, Anne" userId="3a74397f-8776-4ad3-b57e-35a6c99a5ee4" providerId="ADAL" clId="{517D449B-35ED-449E-A35A-61C693C3975A}" dt="2024-05-29T11:59:51.776" v="6829"/>
        <pc:sldMkLst>
          <pc:docMk/>
          <pc:sldMk cId="503662782" sldId="453"/>
        </pc:sldMkLst>
      </pc:sldChg>
      <pc:sldChg chg="new del replTag">
        <pc:chgData name="Baker, Anne" userId="3a74397f-8776-4ad3-b57e-35a6c99a5ee4" providerId="ADAL" clId="{517D449B-35ED-449E-A35A-61C693C3975A}" dt="2024-05-29T11:49:17.888" v="6403" actId="47"/>
        <pc:sldMkLst>
          <pc:docMk/>
          <pc:sldMk cId="3399111420" sldId="453"/>
        </pc:sldMkLst>
      </pc:sldChg>
      <pc:sldChg chg="addSp delSp modSp new mod modClrScheme modAnim replTag delTag chgLayout">
        <pc:chgData name="Baker, Anne" userId="3a74397f-8776-4ad3-b57e-35a6c99a5ee4" providerId="ADAL" clId="{517D449B-35ED-449E-A35A-61C693C3975A}" dt="2024-05-30T12:34:54.427" v="8336"/>
        <pc:sldMkLst>
          <pc:docMk/>
          <pc:sldMk cId="4222475422" sldId="454"/>
        </pc:sldMkLst>
        <pc:spChg chg="del mod ord">
          <ac:chgData name="Baker, Anne" userId="3a74397f-8776-4ad3-b57e-35a6c99a5ee4" providerId="ADAL" clId="{517D449B-35ED-449E-A35A-61C693C3975A}" dt="2024-05-29T12:06:35.585" v="6965" actId="700"/>
          <ac:spMkLst>
            <pc:docMk/>
            <pc:sldMk cId="4222475422" sldId="454"/>
            <ac:spMk id="2" creationId="{C4B89F0B-B32F-C520-516B-FD806DA1F31F}"/>
          </ac:spMkLst>
        </pc:spChg>
        <pc:spChg chg="del">
          <ac:chgData name="Baker, Anne" userId="3a74397f-8776-4ad3-b57e-35a6c99a5ee4" providerId="ADAL" clId="{517D449B-35ED-449E-A35A-61C693C3975A}" dt="2024-05-29T12:06:35.585" v="6965" actId="700"/>
          <ac:spMkLst>
            <pc:docMk/>
            <pc:sldMk cId="4222475422" sldId="454"/>
            <ac:spMk id="3" creationId="{999CE5F0-F80F-C113-55D9-B046FE568731}"/>
          </ac:spMkLst>
        </pc:spChg>
        <pc:spChg chg="del mod ord">
          <ac:chgData name="Baker, Anne" userId="3a74397f-8776-4ad3-b57e-35a6c99a5ee4" providerId="ADAL" clId="{517D449B-35ED-449E-A35A-61C693C3975A}" dt="2024-05-29T12:06:35.585" v="6965" actId="700"/>
          <ac:spMkLst>
            <pc:docMk/>
            <pc:sldMk cId="4222475422" sldId="454"/>
            <ac:spMk id="4" creationId="{AF8D04DB-164C-33EB-6F02-47FEECF216A9}"/>
          </ac:spMkLst>
        </pc:spChg>
        <pc:spChg chg="mod ord">
          <ac:chgData name="Baker, Anne" userId="3a74397f-8776-4ad3-b57e-35a6c99a5ee4" providerId="ADAL" clId="{517D449B-35ED-449E-A35A-61C693C3975A}" dt="2024-05-29T12:06:35.585" v="6965" actId="700"/>
          <ac:spMkLst>
            <pc:docMk/>
            <pc:sldMk cId="4222475422" sldId="454"/>
            <ac:spMk id="5" creationId="{1FFAD3F0-E1B7-820F-610B-CDF7DF23E60B}"/>
          </ac:spMkLst>
        </pc:spChg>
        <pc:spChg chg="mod ord">
          <ac:chgData name="Baker, Anne" userId="3a74397f-8776-4ad3-b57e-35a6c99a5ee4" providerId="ADAL" clId="{517D449B-35ED-449E-A35A-61C693C3975A}" dt="2024-05-29T12:06:35.585" v="6965" actId="700"/>
          <ac:spMkLst>
            <pc:docMk/>
            <pc:sldMk cId="4222475422" sldId="454"/>
            <ac:spMk id="6" creationId="{4EB8E162-3487-8F87-FDA8-08FF42103E20}"/>
          </ac:spMkLst>
        </pc:spChg>
        <pc:spChg chg="mod ord">
          <ac:chgData name="Baker, Anne" userId="3a74397f-8776-4ad3-b57e-35a6c99a5ee4" providerId="ADAL" clId="{517D449B-35ED-449E-A35A-61C693C3975A}" dt="2024-05-29T12:06:35.585" v="6965" actId="700"/>
          <ac:spMkLst>
            <pc:docMk/>
            <pc:sldMk cId="4222475422" sldId="454"/>
            <ac:spMk id="7" creationId="{7AAAC7E1-4822-F0C3-C45F-EB4C7548FDA2}"/>
          </ac:spMkLst>
        </pc:spChg>
        <pc:spChg chg="add del mod ord">
          <ac:chgData name="Baker, Anne" userId="3a74397f-8776-4ad3-b57e-35a6c99a5ee4" providerId="ADAL" clId="{517D449B-35ED-449E-A35A-61C693C3975A}" dt="2024-05-29T12:06:37.674" v="6966" actId="478"/>
          <ac:spMkLst>
            <pc:docMk/>
            <pc:sldMk cId="4222475422" sldId="454"/>
            <ac:spMk id="8" creationId="{B4C66535-D2A6-C999-965A-0BAFE096A26B}"/>
          </ac:spMkLst>
        </pc:spChg>
        <pc:spChg chg="add mod ord">
          <ac:chgData name="Baker, Anne" userId="3a74397f-8776-4ad3-b57e-35a6c99a5ee4" providerId="ADAL" clId="{517D449B-35ED-449E-A35A-61C693C3975A}" dt="2024-05-30T12:31:19.294" v="8292" actId="12"/>
          <ac:spMkLst>
            <pc:docMk/>
            <pc:sldMk cId="4222475422" sldId="454"/>
            <ac:spMk id="9" creationId="{5D4C1766-FE15-955A-B231-EB0A4862B122}"/>
          </ac:spMkLst>
        </pc:spChg>
      </pc:sldChg>
      <pc:sldChg chg="addSp delSp modSp new mod ord replTag delTag">
        <pc:chgData name="Baker, Anne" userId="3a74397f-8776-4ad3-b57e-35a6c99a5ee4" providerId="ADAL" clId="{517D449B-35ED-449E-A35A-61C693C3975A}" dt="2024-05-30T12:34:48.570" v="8332"/>
        <pc:sldMkLst>
          <pc:docMk/>
          <pc:sldMk cId="2443069416" sldId="455"/>
        </pc:sldMkLst>
        <pc:spChg chg="del">
          <ac:chgData name="Baker, Anne" userId="3a74397f-8776-4ad3-b57e-35a6c99a5ee4" providerId="ADAL" clId="{517D449B-35ED-449E-A35A-61C693C3975A}" dt="2024-05-29T12:08:33.327" v="7001" actId="478"/>
          <ac:spMkLst>
            <pc:docMk/>
            <pc:sldMk cId="2443069416" sldId="455"/>
            <ac:spMk id="2" creationId="{706C4487-0AFB-742E-36B9-B020D5B82AC6}"/>
          </ac:spMkLst>
        </pc:spChg>
        <pc:spChg chg="mod">
          <ac:chgData name="Baker, Anne" userId="3a74397f-8776-4ad3-b57e-35a6c99a5ee4" providerId="ADAL" clId="{517D449B-35ED-449E-A35A-61C693C3975A}" dt="2024-05-29T12:10:28.256" v="7089" actId="403"/>
          <ac:spMkLst>
            <pc:docMk/>
            <pc:sldMk cId="2443069416" sldId="455"/>
            <ac:spMk id="3" creationId="{1DEA909D-DEDA-735D-B2E0-D0338B9A625D}"/>
          </ac:spMkLst>
        </pc:spChg>
        <pc:spChg chg="add mod">
          <ac:chgData name="Baker, Anne" userId="3a74397f-8776-4ad3-b57e-35a6c99a5ee4" providerId="ADAL" clId="{517D449B-35ED-449E-A35A-61C693C3975A}" dt="2024-05-29T12:10:24.476" v="7085" actId="1076"/>
          <ac:spMkLst>
            <pc:docMk/>
            <pc:sldMk cId="2443069416" sldId="455"/>
            <ac:spMk id="9" creationId="{262BF1A7-1361-978A-F56E-3E025D9AB0CA}"/>
          </ac:spMkLst>
        </pc:spChg>
        <pc:picChg chg="add mod">
          <ac:chgData name="Baker, Anne" userId="3a74397f-8776-4ad3-b57e-35a6c99a5ee4" providerId="ADAL" clId="{517D449B-35ED-449E-A35A-61C693C3975A}" dt="2024-05-29T12:10:05.433" v="7081" actId="14100"/>
          <ac:picMkLst>
            <pc:docMk/>
            <pc:sldMk cId="2443069416" sldId="455"/>
            <ac:picMk id="8" creationId="{FFC15B41-B523-BEF4-DFD3-7D534BC9E567}"/>
          </ac:picMkLst>
        </pc:picChg>
      </pc:sldChg>
      <pc:sldChg chg="new del replTag delTag">
        <pc:chgData name="Baker, Anne" userId="3a74397f-8776-4ad3-b57e-35a6c99a5ee4" providerId="ADAL" clId="{517D449B-35ED-449E-A35A-61C693C3975A}" dt="2024-05-29T12:24:49.037" v="7992" actId="47"/>
        <pc:sldMkLst>
          <pc:docMk/>
          <pc:sldMk cId="2891868505" sldId="456"/>
        </pc:sldMkLst>
      </pc:sldChg>
      <pc:sldChg chg="delSp modSp add del mod ord replTag delTag">
        <pc:chgData name="Baker, Anne" userId="3a74397f-8776-4ad3-b57e-35a6c99a5ee4" providerId="ADAL" clId="{517D449B-35ED-449E-A35A-61C693C3975A}" dt="2024-05-29T12:24:30.629" v="7970" actId="2696"/>
        <pc:sldMkLst>
          <pc:docMk/>
          <pc:sldMk cId="3001270527" sldId="456"/>
        </pc:sldMkLst>
        <pc:spChg chg="mod">
          <ac:chgData name="Baker, Anne" userId="3a74397f-8776-4ad3-b57e-35a6c99a5ee4" providerId="ADAL" clId="{517D449B-35ED-449E-A35A-61C693C3975A}" dt="2024-05-29T12:23:11.041" v="7847" actId="1076"/>
          <ac:spMkLst>
            <pc:docMk/>
            <pc:sldMk cId="3001270527" sldId="456"/>
            <ac:spMk id="2" creationId="{D35EB972-6BD6-47D1-9E78-CE35D79FC904}"/>
          </ac:spMkLst>
        </pc:spChg>
        <pc:grpChg chg="del">
          <ac:chgData name="Baker, Anne" userId="3a74397f-8776-4ad3-b57e-35a6c99a5ee4" providerId="ADAL" clId="{517D449B-35ED-449E-A35A-61C693C3975A}" dt="2024-05-29T12:23:12.686" v="7848" actId="478"/>
          <ac:grpSpMkLst>
            <pc:docMk/>
            <pc:sldMk cId="3001270527" sldId="456"/>
            <ac:grpSpMk id="6" creationId="{C35BD6F3-17A4-4478-3E4B-5CC83F68E5DC}"/>
          </ac:grpSpMkLst>
        </pc:grpChg>
      </pc:sldChg>
      <pc:sldChg chg="delSp modSp add del mod replTag delTag">
        <pc:chgData name="Baker, Anne" userId="3a74397f-8776-4ad3-b57e-35a6c99a5ee4" providerId="ADAL" clId="{517D449B-35ED-449E-A35A-61C693C3975A}" dt="2024-05-29T12:24:30.629" v="7970" actId="2696"/>
        <pc:sldMkLst>
          <pc:docMk/>
          <pc:sldMk cId="1653847399" sldId="457"/>
        </pc:sldMkLst>
        <pc:spChg chg="mod">
          <ac:chgData name="Baker, Anne" userId="3a74397f-8776-4ad3-b57e-35a6c99a5ee4" providerId="ADAL" clId="{517D449B-35ED-449E-A35A-61C693C3975A}" dt="2024-05-29T12:23:34.850" v="7899" actId="20577"/>
          <ac:spMkLst>
            <pc:docMk/>
            <pc:sldMk cId="1653847399" sldId="457"/>
            <ac:spMk id="2" creationId="{D35EB972-6BD6-47D1-9E78-CE35D79FC904}"/>
          </ac:spMkLst>
        </pc:spChg>
        <pc:spChg chg="del mod">
          <ac:chgData name="Baker, Anne" userId="3a74397f-8776-4ad3-b57e-35a6c99a5ee4" providerId="ADAL" clId="{517D449B-35ED-449E-A35A-61C693C3975A}" dt="2024-05-29T12:23:22.408" v="7855" actId="478"/>
          <ac:spMkLst>
            <pc:docMk/>
            <pc:sldMk cId="1653847399" sldId="457"/>
            <ac:spMk id="9" creationId="{A0DD233A-E0AB-0920-576D-D36A127B3FE1}"/>
          </ac:spMkLst>
        </pc:spChg>
        <pc:spChg chg="del">
          <ac:chgData name="Baker, Anne" userId="3a74397f-8776-4ad3-b57e-35a6c99a5ee4" providerId="ADAL" clId="{517D449B-35ED-449E-A35A-61C693C3975A}" dt="2024-05-29T12:23:38.360" v="7900" actId="478"/>
          <ac:spMkLst>
            <pc:docMk/>
            <pc:sldMk cId="1653847399" sldId="457"/>
            <ac:spMk id="10" creationId="{5C8B325A-34AD-9AF2-F7D1-D4903F8067BC}"/>
          </ac:spMkLst>
        </pc:spChg>
        <pc:grpChg chg="mod">
          <ac:chgData name="Baker, Anne" userId="3a74397f-8776-4ad3-b57e-35a6c99a5ee4" providerId="ADAL" clId="{517D449B-35ED-449E-A35A-61C693C3975A}" dt="2024-05-29T12:23:18.902" v="7853" actId="1076"/>
          <ac:grpSpMkLst>
            <pc:docMk/>
            <pc:sldMk cId="1653847399" sldId="457"/>
            <ac:grpSpMk id="6" creationId="{C35BD6F3-17A4-4478-3E4B-5CC83F68E5DC}"/>
          </ac:grpSpMkLst>
        </pc:grpChg>
      </pc:sldChg>
      <pc:sldChg chg="modSp add mod replTag delTag">
        <pc:chgData name="Baker, Anne" userId="3a74397f-8776-4ad3-b57e-35a6c99a5ee4" providerId="ADAL" clId="{517D449B-35ED-449E-A35A-61C693C3975A}" dt="2024-05-30T12:26:44.831" v="8194"/>
        <pc:sldMkLst>
          <pc:docMk/>
          <pc:sldMk cId="3941807612" sldId="457"/>
        </pc:sldMkLst>
        <pc:spChg chg="mod">
          <ac:chgData name="Baker, Anne" userId="3a74397f-8776-4ad3-b57e-35a6c99a5ee4" providerId="ADAL" clId="{517D449B-35ED-449E-A35A-61C693C3975A}" dt="2024-05-29T12:25:01.567" v="8007" actId="20577"/>
          <ac:spMkLst>
            <pc:docMk/>
            <pc:sldMk cId="3941807612" sldId="457"/>
            <ac:spMk id="2" creationId="{D35EB972-6BD6-47D1-9E78-CE35D79FC904}"/>
          </ac:spMkLst>
        </pc:spChg>
        <pc:graphicFrameChg chg="modGraphic">
          <ac:chgData name="Baker, Anne" userId="3a74397f-8776-4ad3-b57e-35a6c99a5ee4" providerId="ADAL" clId="{517D449B-35ED-449E-A35A-61C693C3975A}" dt="2024-05-29T12:25:30.200" v="8046" actId="403"/>
          <ac:graphicFrameMkLst>
            <pc:docMk/>
            <pc:sldMk cId="3941807612" sldId="457"/>
            <ac:graphicFrameMk id="4" creationId="{115C55EB-D35E-42BE-8A0C-ED4493EFBDD6}"/>
          </ac:graphicFrameMkLst>
        </pc:graphicFrameChg>
      </pc:sldChg>
      <pc:sldChg chg="delSp add mod replTag delTag">
        <pc:chgData name="Baker, Anne" userId="3a74397f-8776-4ad3-b57e-35a6c99a5ee4" providerId="ADAL" clId="{517D449B-35ED-449E-A35A-61C693C3975A}" dt="2024-05-29T12:25:51.068" v="8063" actId="478"/>
        <pc:sldMkLst>
          <pc:docMk/>
          <pc:sldMk cId="2983216513" sldId="458"/>
        </pc:sldMkLst>
        <pc:grpChg chg="del">
          <ac:chgData name="Baker, Anne" userId="3a74397f-8776-4ad3-b57e-35a6c99a5ee4" providerId="ADAL" clId="{517D449B-35ED-449E-A35A-61C693C3975A}" dt="2024-05-29T12:25:51.068" v="8063" actId="478"/>
          <ac:grpSpMkLst>
            <pc:docMk/>
            <pc:sldMk cId="2983216513" sldId="458"/>
            <ac:grpSpMk id="6" creationId="{C35BD6F3-17A4-4478-3E4B-5CC83F68E5DC}"/>
          </ac:grpSpMkLst>
        </pc:grpChg>
      </pc:sldChg>
      <pc:sldChg chg="delSp modSp add del mod ord replTag delTag">
        <pc:chgData name="Baker, Anne" userId="3a74397f-8776-4ad3-b57e-35a6c99a5ee4" providerId="ADAL" clId="{517D449B-35ED-449E-A35A-61C693C3975A}" dt="2024-05-29T12:24:30.629" v="7970" actId="2696"/>
        <pc:sldMkLst>
          <pc:docMk/>
          <pc:sldMk cId="4246623811" sldId="458"/>
        </pc:sldMkLst>
        <pc:spChg chg="mod">
          <ac:chgData name="Baker, Anne" userId="3a74397f-8776-4ad3-b57e-35a6c99a5ee4" providerId="ADAL" clId="{517D449B-35ED-449E-A35A-61C693C3975A}" dt="2024-05-29T12:23:50.312" v="7912" actId="27636"/>
          <ac:spMkLst>
            <pc:docMk/>
            <pc:sldMk cId="4246623811" sldId="458"/>
            <ac:spMk id="2" creationId="{D35EB972-6BD6-47D1-9E78-CE35D79FC904}"/>
          </ac:spMkLst>
        </pc:spChg>
        <pc:spChg chg="topLvl">
          <ac:chgData name="Baker, Anne" userId="3a74397f-8776-4ad3-b57e-35a6c99a5ee4" providerId="ADAL" clId="{517D449B-35ED-449E-A35A-61C693C3975A}" dt="2024-05-29T12:23:53.774" v="7913" actId="478"/>
          <ac:spMkLst>
            <pc:docMk/>
            <pc:sldMk cId="4246623811" sldId="458"/>
            <ac:spMk id="3" creationId="{ED91B5A2-CE5D-6F49-FF11-EFBE258001F0}"/>
          </ac:spMkLst>
        </pc:spChg>
        <pc:spChg chg="del mod topLvl">
          <ac:chgData name="Baker, Anne" userId="3a74397f-8776-4ad3-b57e-35a6c99a5ee4" providerId="ADAL" clId="{517D449B-35ED-449E-A35A-61C693C3975A}" dt="2024-05-29T12:23:53.774" v="7913" actId="478"/>
          <ac:spMkLst>
            <pc:docMk/>
            <pc:sldMk cId="4246623811" sldId="458"/>
            <ac:spMk id="8" creationId="{720384CF-0B91-355F-9A7F-419486A02A59}"/>
          </ac:spMkLst>
        </pc:spChg>
        <pc:grpChg chg="del">
          <ac:chgData name="Baker, Anne" userId="3a74397f-8776-4ad3-b57e-35a6c99a5ee4" providerId="ADAL" clId="{517D449B-35ED-449E-A35A-61C693C3975A}" dt="2024-05-29T12:23:53.774" v="7913" actId="478"/>
          <ac:grpSpMkLst>
            <pc:docMk/>
            <pc:sldMk cId="4246623811" sldId="458"/>
            <ac:grpSpMk id="6" creationId="{C35BD6F3-17A4-4478-3E4B-5CC83F68E5DC}"/>
          </ac:grpSpMkLst>
        </pc:grpChg>
      </pc:sldChg>
      <pc:sldChg chg="delSp modSp add del mod replTag delTag">
        <pc:chgData name="Baker, Anne" userId="3a74397f-8776-4ad3-b57e-35a6c99a5ee4" providerId="ADAL" clId="{517D449B-35ED-449E-A35A-61C693C3975A}" dt="2024-05-29T12:24:30.629" v="7970" actId="2696"/>
        <pc:sldMkLst>
          <pc:docMk/>
          <pc:sldMk cId="145385018" sldId="459"/>
        </pc:sldMkLst>
        <pc:spChg chg="mod">
          <ac:chgData name="Baker, Anne" userId="3a74397f-8776-4ad3-b57e-35a6c99a5ee4" providerId="ADAL" clId="{517D449B-35ED-449E-A35A-61C693C3975A}" dt="2024-05-29T12:24:09.094" v="7926"/>
          <ac:spMkLst>
            <pc:docMk/>
            <pc:sldMk cId="145385018" sldId="459"/>
            <ac:spMk id="2" creationId="{D35EB972-6BD6-47D1-9E78-CE35D79FC904}"/>
          </ac:spMkLst>
        </pc:spChg>
        <pc:spChg chg="del mod">
          <ac:chgData name="Baker, Anne" userId="3a74397f-8776-4ad3-b57e-35a6c99a5ee4" providerId="ADAL" clId="{517D449B-35ED-449E-A35A-61C693C3975A}" dt="2024-05-29T12:24:10.851" v="7927" actId="478"/>
          <ac:spMkLst>
            <pc:docMk/>
            <pc:sldMk cId="145385018" sldId="459"/>
            <ac:spMk id="3" creationId="{ED91B5A2-CE5D-6F49-FF11-EFBE258001F0}"/>
          </ac:spMkLst>
        </pc:spChg>
      </pc:sldChg>
      <pc:sldChg chg="delSp add mod replTag delTag">
        <pc:chgData name="Baker, Anne" userId="3a74397f-8776-4ad3-b57e-35a6c99a5ee4" providerId="ADAL" clId="{517D449B-35ED-449E-A35A-61C693C3975A}" dt="2024-05-29T12:25:53.813" v="8068" actId="478"/>
        <pc:sldMkLst>
          <pc:docMk/>
          <pc:sldMk cId="663296208" sldId="459"/>
        </pc:sldMkLst>
        <pc:spChg chg="del">
          <ac:chgData name="Baker, Anne" userId="3a74397f-8776-4ad3-b57e-35a6c99a5ee4" providerId="ADAL" clId="{517D449B-35ED-449E-A35A-61C693C3975A}" dt="2024-05-29T12:25:53.813" v="8068" actId="478"/>
          <ac:spMkLst>
            <pc:docMk/>
            <pc:sldMk cId="663296208" sldId="459"/>
            <ac:spMk id="3" creationId="{ED91B5A2-CE5D-6F49-FF11-EFBE258001F0}"/>
          </ac:spMkLst>
        </pc:spChg>
      </pc:sldChg>
      <pc:sldChg chg="add replTag delTag">
        <pc:chgData name="Baker, Anne" userId="3a74397f-8776-4ad3-b57e-35a6c99a5ee4" providerId="ADAL" clId="{517D449B-35ED-449E-A35A-61C693C3975A}" dt="2024-05-29T12:25:55.107" v="8070"/>
        <pc:sldMkLst>
          <pc:docMk/>
          <pc:sldMk cId="1707287483" sldId="460"/>
        </pc:sldMkLst>
      </pc:sldChg>
      <pc:sldChg chg="add replTag delTag">
        <pc:chgData name="Baker, Anne" userId="3a74397f-8776-4ad3-b57e-35a6c99a5ee4" providerId="ADAL" clId="{517D449B-35ED-449E-A35A-61C693C3975A}" dt="2024-05-29T12:25:44.758" v="8058"/>
        <pc:sldMkLst>
          <pc:docMk/>
          <pc:sldMk cId="3345743360" sldId="461"/>
        </pc:sldMkLst>
      </pc:sldChg>
      <pc:sldChg chg="modSp new mod replTag delTag">
        <pc:chgData name="Baker, Anne" userId="3a74397f-8776-4ad3-b57e-35a6c99a5ee4" providerId="ADAL" clId="{517D449B-35ED-449E-A35A-61C693C3975A}" dt="2024-05-30T14:18:47.637" v="8580" actId="20577"/>
        <pc:sldMkLst>
          <pc:docMk/>
          <pc:sldMk cId="874230249" sldId="462"/>
        </pc:sldMkLst>
        <pc:spChg chg="mod">
          <ac:chgData name="Baker, Anne" userId="3a74397f-8776-4ad3-b57e-35a6c99a5ee4" providerId="ADAL" clId="{517D449B-35ED-449E-A35A-61C693C3975A}" dt="2024-05-30T14:18:47.637" v="8580" actId="20577"/>
          <ac:spMkLst>
            <pc:docMk/>
            <pc:sldMk cId="874230249" sldId="462"/>
            <ac:spMk id="2" creationId="{E606BF71-AEEC-852F-53B4-ABEF3B961DB1}"/>
          </ac:spMkLst>
        </pc:spChg>
      </pc:sldChg>
      <pc:sldMasterChg chg="modSp modSldLayout">
        <pc:chgData name="Baker, Anne" userId="3a74397f-8776-4ad3-b57e-35a6c99a5ee4" providerId="ADAL" clId="{517D449B-35ED-449E-A35A-61C693C3975A}" dt="2024-05-09T17:32:56.711" v="2264"/>
        <pc:sldMasterMkLst>
          <pc:docMk/>
          <pc:sldMasterMk cId="3377632538" sldId="2147483660"/>
        </pc:sldMasterMkLst>
        <pc:spChg chg="mod">
          <ac:chgData name="Baker, Anne" userId="3a74397f-8776-4ad3-b57e-35a6c99a5ee4" providerId="ADAL" clId="{517D449B-35ED-449E-A35A-61C693C3975A}" dt="2024-05-09T17:32:56.711" v="2264"/>
          <ac:spMkLst>
            <pc:docMk/>
            <pc:sldMasterMk cId="3377632538" sldId="2147483660"/>
            <ac:spMk id="4" creationId="{2BCF9501-5B6B-4DAF-B59D-3C129ED805AC}"/>
          </ac:spMkLst>
        </pc:spChg>
        <pc:spChg chg="mod">
          <ac:chgData name="Baker, Anne" userId="3a74397f-8776-4ad3-b57e-35a6c99a5ee4" providerId="ADAL" clId="{517D449B-35ED-449E-A35A-61C693C3975A}" dt="2024-05-09T17:03:22.377" v="1632"/>
          <ac:spMkLst>
            <pc:docMk/>
            <pc:sldMasterMk cId="3377632538" sldId="2147483660"/>
            <ac:spMk id="5" creationId="{EC2EBCA0-8609-4F35-8CA7-7AD35FDACD73}"/>
          </ac:spMkLst>
        </pc:sp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4263708755" sldId="2147483661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4263708755" sldId="2147483661"/>
              <ac:spMk id="4" creationId="{BA5EF785-E0A7-4496-A5BA-49B0156F2628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4263708755" sldId="2147483661"/>
              <ac:spMk id="5" creationId="{4742C627-38A1-4A14-8822-D8D33751CA30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346954445" sldId="2147483662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346954445" sldId="2147483662"/>
              <ac:spMk id="4" creationId="{F7342198-F50F-4C8A-9BD9-4CC3950F8FA8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346954445" sldId="2147483662"/>
              <ac:spMk id="5" creationId="{BFA2F5AB-D8C6-4AE1-8FAE-CD0499CB6D03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4110016226" sldId="2147483663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4110016226" sldId="2147483663"/>
              <ac:spMk id="4" creationId="{2B94588B-131A-42F3-B76C-62BD65E4806B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4110016226" sldId="2147483663"/>
              <ac:spMk id="5" creationId="{E111AB28-20BD-4CD8-9840-985C3EDBA16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2212128879" sldId="2147483664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2212128879" sldId="2147483664"/>
              <ac:spMk id="5" creationId="{7CBD9F59-B591-4E2F-899E-3CA78CE82D45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2212128879" sldId="2147483664"/>
              <ac:spMk id="6" creationId="{046CFD12-B3EC-432C-B264-8AB571CAAFD5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1695568762" sldId="2147483665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1695568762" sldId="2147483665"/>
              <ac:spMk id="7" creationId="{38E3C169-8D29-4CC4-9581-748178F3C00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1695568762" sldId="2147483665"/>
              <ac:spMk id="8" creationId="{F14EC709-AAD9-475C-AC6A-943A8E872A97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521571337" sldId="2147483666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521571337" sldId="2147483666"/>
              <ac:spMk id="3" creationId="{31BDFF7A-EBD3-4FEB-8451-5D7355069117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521571337" sldId="2147483666"/>
              <ac:spMk id="4" creationId="{08F54A2D-2C4B-4E1D-AC16-E3B1F1DDB562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977714718" sldId="2147483668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977714718" sldId="2147483668"/>
              <ac:spMk id="5" creationId="{B4F1C41D-2A59-4512-8034-6DB705787D78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977714718" sldId="2147483668"/>
              <ac:spMk id="6" creationId="{BD85C494-778C-4EE6-9402-242E1CDD9A69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647360133" sldId="2147483669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647360133" sldId="2147483669"/>
              <ac:spMk id="5" creationId="{C7A87172-A64E-4C38-82ED-2A7050B0FB68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647360133" sldId="2147483669"/>
              <ac:spMk id="6" creationId="{BC0C3E24-28E2-4512-BEA0-DAEC5E8465CB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2120578450" sldId="2147483673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2120578450" sldId="2147483673"/>
              <ac:spMk id="2" creationId="{2A2485D4-41D3-4182-8DFE-2E0713EC0B8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2120578450" sldId="2147483673"/>
              <ac:spMk id="3" creationId="{C9753C5C-8415-4BF0-810D-A4C22F695EC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4080524037" sldId="2147483674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4080524037" sldId="2147483674"/>
              <ac:spMk id="2" creationId="{2A2485D4-41D3-4182-8DFE-2E0713EC0B8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4080524037" sldId="2147483674"/>
              <ac:spMk id="3" creationId="{C9753C5C-8415-4BF0-810D-A4C22F695EC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1538389912" sldId="2147483678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1538389912" sldId="2147483678"/>
              <ac:spMk id="2" creationId="{2A2485D4-41D3-4182-8DFE-2E0713EC0B8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1538389912" sldId="2147483678"/>
              <ac:spMk id="3" creationId="{C9753C5C-8415-4BF0-810D-A4C22F695EC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109277002" sldId="2147483679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109277002" sldId="2147483679"/>
              <ac:spMk id="2" creationId="{2A2485D4-41D3-4182-8DFE-2E0713EC0B8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109277002" sldId="2147483679"/>
              <ac:spMk id="3" creationId="{C9753C5C-8415-4BF0-810D-A4C22F695EC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441797437" sldId="2147483681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441797437" sldId="2147483681"/>
              <ac:spMk id="7" creationId="{38E3C169-8D29-4CC4-9581-748178F3C00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441797437" sldId="2147483681"/>
              <ac:spMk id="8" creationId="{F14EC709-AAD9-475C-AC6A-943A8E872A97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32860019" sldId="2147483683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32860019" sldId="2147483683"/>
              <ac:spMk id="2" creationId="{2A2485D4-41D3-4182-8DFE-2E0713EC0B8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32860019" sldId="2147483683"/>
              <ac:spMk id="3" creationId="{C9753C5C-8415-4BF0-810D-A4C22F695EC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3067989908" sldId="2147483684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3067989908" sldId="2147483684"/>
              <ac:spMk id="2" creationId="{2A2485D4-41D3-4182-8DFE-2E0713EC0B8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3067989908" sldId="2147483684"/>
              <ac:spMk id="3" creationId="{C9753C5C-8415-4BF0-810D-A4C22F695EC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1579113311" sldId="2147483685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1579113311" sldId="2147483685"/>
              <ac:spMk id="2" creationId="{2A2485D4-41D3-4182-8DFE-2E0713EC0B8A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1579113311" sldId="2147483685"/>
              <ac:spMk id="3" creationId="{C9753C5C-8415-4BF0-810D-A4C22F695ECF}"/>
            </ac:spMkLst>
          </pc:spChg>
        </pc:sldLayoutChg>
        <pc:sldLayoutChg chg="modSp">
          <pc:chgData name="Baker, Anne" userId="3a74397f-8776-4ad3-b57e-35a6c99a5ee4" providerId="ADAL" clId="{517D449B-35ED-449E-A35A-61C693C3975A}" dt="2024-05-09T17:32:56.711" v="2264"/>
          <pc:sldLayoutMkLst>
            <pc:docMk/>
            <pc:sldMasterMk cId="3377632538" sldId="2147483660"/>
            <pc:sldLayoutMk cId="3944635946" sldId="2147483688"/>
          </pc:sldLayoutMkLst>
          <pc:spChg chg="mod">
            <ac:chgData name="Baker, Anne" userId="3a74397f-8776-4ad3-b57e-35a6c99a5ee4" providerId="ADAL" clId="{517D449B-35ED-449E-A35A-61C693C3975A}" dt="2024-05-09T17:32:56.711" v="2264"/>
            <ac:spMkLst>
              <pc:docMk/>
              <pc:sldMasterMk cId="3377632538" sldId="2147483660"/>
              <pc:sldLayoutMk cId="3944635946" sldId="2147483688"/>
              <ac:spMk id="4" creationId="{F7342198-F50F-4C8A-9BD9-4CC3950F8FA8}"/>
            </ac:spMkLst>
          </pc:spChg>
          <pc:spChg chg="mod">
            <ac:chgData name="Baker, Anne" userId="3a74397f-8776-4ad3-b57e-35a6c99a5ee4" providerId="ADAL" clId="{517D449B-35ED-449E-A35A-61C693C3975A}" dt="2024-05-09T17:03:22.377" v="1632"/>
            <ac:spMkLst>
              <pc:docMk/>
              <pc:sldMasterMk cId="3377632538" sldId="2147483660"/>
              <pc:sldLayoutMk cId="3944635946" sldId="2147483688"/>
              <ac:spMk id="5" creationId="{BFA2F5AB-D8C6-4AE1-8FAE-CD0499CB6D0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Learn strategies for aligning and prioritizing time and tasks, using technology to reduce administrative task time, managing email, and identifying time wasters. 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5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we hit the ball and no one hits it back. That may because they have different priorities.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9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to productivity = achieving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6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5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32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Breakdown your goals in into deliverables. Break those down into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41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 tasks (add these to Outlook with time deadlines, block time on calendar)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03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Unimportant and not urgent: </a:t>
            </a: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media. Deleting junk mail from spam folder. Changing the color scheme of that PPT.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 and not urgent:</a:t>
            </a: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Your own professional development. Creating a process change that will improve efficiency for your team. Learning about and implementing social media marketing to improve audience reach. Book your flight for a conference in 2 months. Ignoring these can mean they move into the important and urgent category.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Unimportant and urgent: </a:t>
            </a: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 a weekly update meeting. Helping out a colleague with a project (you aren’t assigned to) but they have a deadline for.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 and urgent: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Someone is sick and you have to cover for them and figure out what you are teaching.  Today’s project deadline to submit a grant. Responding to an upset participant’s email.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79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71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Series of polls: </a:t>
            </a:r>
          </a:p>
          <a:p>
            <a:r>
              <a:rPr lang="en-US" dirty="0"/>
              <a:t>When are you most productive?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Early morning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Afternoon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Late night</a:t>
            </a:r>
          </a:p>
          <a:p>
            <a:r>
              <a:rPr lang="en-US" dirty="0"/>
              <a:t>Are you more a global or a specific thinker? (big picture or details)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Global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Specific</a:t>
            </a:r>
          </a:p>
          <a:p>
            <a:r>
              <a:rPr lang="en-US" dirty="0"/>
              <a:t>Are you prefer working more with others or by yourself?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others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Alone</a:t>
            </a:r>
          </a:p>
          <a:p>
            <a:r>
              <a:rPr lang="en-US" dirty="0"/>
              <a:t>Are you more of a planner or more spontaneous?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Spontaneous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49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4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it in the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30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describes you best? S</a:t>
            </a:r>
          </a:p>
          <a:p>
            <a:r>
              <a:rPr lang="en-US" dirty="0"/>
              <a:t>STAMP it. </a:t>
            </a:r>
          </a:p>
          <a:p>
            <a:endParaRPr lang="en-US" dirty="0"/>
          </a:p>
          <a:p>
            <a:r>
              <a:rPr lang="en-US" dirty="0"/>
              <a:t>Global: Spell check, grammar check, deadlines for interesting problems/ define SCOPE easily, create list of interesting stuff when time allows</a:t>
            </a:r>
          </a:p>
          <a:p>
            <a:r>
              <a:rPr lang="en-US" dirty="0"/>
              <a:t>Specific: 80% rule, set tighter timelines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02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34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14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09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04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Version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07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off email notifications</a:t>
            </a:r>
          </a:p>
          <a:p>
            <a:r>
              <a:rPr lang="en-US" dirty="0"/>
              <a:t>NEW: Settings&gt;General&gt;Notifications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52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NEW: Signatures is under the INSERT menu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95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10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0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205 people in Germany wore beepers for a week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Reported on their current or recent desires whenever the beeper went off (seven times each day). 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If they were experiencing a desire, they were aske more questions about it. :Findings: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Participants were experiencing some type of desire about 50% of the time.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Most commonly, they wished to eat, sleep, drink, use media, or have leisure time or social contact.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When participants applied self-control, they often managed to resist the temptation they were facing, about 80% of the time.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But the findings related to a specific subset of participants — the ones scoring high on a trait measure of self-control— were more surprising. These participants didn’t have fewer desires overall, but they did have fewer </a:t>
            </a:r>
            <a:r>
              <a:rPr lang="en-US" b="0" i="1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problematic</a:t>
            </a: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 desires: They reported less conflict and less resistance related to their desires.</a:t>
            </a:r>
          </a:p>
          <a:p>
            <a:pPr algn="l"/>
            <a:r>
              <a:rPr lang="en-US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In other words, the people who scored high on trait self-control experienced fewer temptations in their daily lives.</a:t>
            </a:r>
            <a:endParaRPr lang="en-US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ource-serif-pr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67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groups you add pull over from calendar</a:t>
            </a:r>
          </a:p>
          <a:p>
            <a:r>
              <a:rPr lang="en-US" dirty="0"/>
              <a:t>You </a:t>
            </a:r>
            <a:r>
              <a:rPr lang="en-US"/>
              <a:t>can add an email </a:t>
            </a:r>
            <a:r>
              <a:rPr lang="en-US" dirty="0"/>
              <a:t>to the to do list with the flag icon </a:t>
            </a:r>
            <a:r>
              <a:rPr lang="en-US"/>
              <a:t>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260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groups you add pull over from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81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groups you add pull over from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1435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 tasks (add these to Outlook with time deadlines, block time on calendar)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50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 tasks (add these to Outlook with time deadlines, block time on calendar)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32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22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 tasks (add these to Outlook with time deadlines, block time on calendar)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5430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56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95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205 people in Germany wore beepers for a week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Reported on their current or recent desires whenever the beeper went off (seven times each day). 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If they were experiencing a desire, they were aske more questions about it. :Findings: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Participants were experiencing some type of desire about 50% of the time.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Most commonly, they wished to eat, sleep, drink, use media, or have leisure time or social contact.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When participants applied self-control, they often managed to resist the temptation they were facing, about 80% of the time.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But the findings related to a specific subset of participants — the ones scoring high on a trait measure of self-control— were more surprising. These participants didn’t have fewer desires overall, but they did have fewer </a:t>
            </a:r>
            <a:r>
              <a:rPr lang="en-US" b="0" i="1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problematic</a:t>
            </a: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 desires: They reported less conflict and less resistance related to their desires.</a:t>
            </a:r>
          </a:p>
          <a:p>
            <a:pPr algn="l"/>
            <a:r>
              <a:rPr lang="en-US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In other words, the people who scored high on trait self-control experienced fewer temptations in their daily lives.</a:t>
            </a:r>
            <a:endParaRPr lang="en-US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ource-serif-pr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5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them out so you can put them into chat when you return.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56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77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95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8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CLEARLY stating and prioritizing goals is one of the best ways to make sure everyone is on the same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7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 b="1">
                <a:solidFill>
                  <a:schemeClr val="bg2"/>
                </a:solidFill>
                <a:latin typeface="Amasis MT Pro Medium" panose="02040604050005020304" pitchFamily="18" charset="0"/>
              </a:defRPr>
            </a:lvl1pPr>
          </a:lstStyle>
          <a:p>
            <a:r>
              <a:rPr lang="en-US" sz="44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Time Management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Amasis MT Pro Medium" panose="02040604050005020304" pitchFamily="18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  <a:latin typeface="Amasis MT Pro Medium" panose="02040604050005020304" pitchFamily="18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Time Management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  <a:latin typeface="Amasis MT Pro Medium" panose="02040604050005020304" pitchFamily="18" charset="0"/>
              </a:defRPr>
            </a:lvl1pPr>
          </a:lstStyle>
          <a:p>
            <a:pPr algn="l"/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Time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Time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Time Management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Time Management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sz="1000" dirty="0"/>
              <a:t>Time Management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5/28/2024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Amasis MT Pro Medium" panose="02040604050005020304" pitchFamily="18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5" r:id="rId8"/>
    <p:sldLayoutId id="2147483665" r:id="rId9"/>
    <p:sldLayoutId id="2147483681" r:id="rId10"/>
    <p:sldLayoutId id="2147483678" r:id="rId11"/>
    <p:sldLayoutId id="2147483683" r:id="rId12"/>
    <p:sldLayoutId id="2147483684" r:id="rId13"/>
    <p:sldLayoutId id="2147483661" r:id="rId14"/>
    <p:sldLayoutId id="2147483663" r:id="rId15"/>
    <p:sldLayoutId id="2147483664" r:id="rId16"/>
    <p:sldLayoutId id="2147483666" r:id="rId17"/>
    <p:sldLayoutId id="2147483668" r:id="rId18"/>
    <p:sldLayoutId id="2147483669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Amasis MT Pro Medium" panose="020406040500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Relationship Id="rId4" Type="http://schemas.openxmlformats.org/officeDocument/2006/relationships/image" Target="../media/image1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8.xml"/><Relationship Id="rId4" Type="http://schemas.openxmlformats.org/officeDocument/2006/relationships/image" Target="../media/image1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9.xml"/><Relationship Id="rId4" Type="http://schemas.openxmlformats.org/officeDocument/2006/relationships/image" Target="../media/image2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0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3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4" Type="http://schemas.openxmlformats.org/officeDocument/2006/relationships/image" Target="../media/image3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4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Relationship Id="rId4" Type="http://schemas.openxmlformats.org/officeDocument/2006/relationships/image" Target="../media/image3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4" Type="http://schemas.openxmlformats.org/officeDocument/2006/relationships/image" Target="../media/image3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5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Silver stopwatch">
            <a:extLst>
              <a:ext uri="{FF2B5EF4-FFF2-40B4-BE49-F238E27FC236}">
                <a16:creationId xmlns:a16="http://schemas.microsoft.com/office/drawing/2014/main" id="{973A7C7E-C448-42BB-B732-541A6CC83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0" y="0"/>
            <a:ext cx="11273115" cy="6858000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/>
          <a:lstStyle/>
          <a:p>
            <a:r>
              <a:rPr lang="en-US" sz="5400" dirty="0"/>
              <a:t>Time Management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48995" y="6220702"/>
            <a:ext cx="5476512" cy="723900"/>
          </a:xfrm>
        </p:spPr>
        <p:txBody>
          <a:bodyPr/>
          <a:lstStyle/>
          <a:p>
            <a:r>
              <a:rPr lang="en-US" sz="3000" dirty="0"/>
              <a:t>Anne Baker, she/her/hers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37D2F59-319C-4435-B2E2-6AE60A4F7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F4046A-4981-4863-B165-152FBF7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1320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D6DBFEE-49C8-4A03-9DB6-00EECA975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688" y="5348680"/>
            <a:ext cx="5475625" cy="10845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sz="2800" b="1" cap="all" spc="300" dirty="0">
                <a:solidFill>
                  <a:srgbClr val="FFFFFF"/>
                </a:solidFill>
              </a:rPr>
              <a:t>Aligned teams = productive teams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206A06-3741-4597-A321-66F7A9968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Placeholder 12" descr="Tennis player serving the ball on court">
            <a:extLst>
              <a:ext uri="{FF2B5EF4-FFF2-40B4-BE49-F238E27FC236}">
                <a16:creationId xmlns:a16="http://schemas.microsoft.com/office/drawing/2014/main" id="{36B7155F-34CC-4B9E-A9FB-FA34CA0B36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6207" r="32259" b="-1"/>
          <a:stretch/>
        </p:blipFill>
        <p:spPr>
          <a:xfrm>
            <a:off x="7924800" y="1"/>
            <a:ext cx="4267200" cy="685800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9BCF989-255A-4CF6-AC6C-F7E46020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3B6CD95-D4DD-40EB-9FBB-C1323608C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DCF2EF8-141F-4B02-8F8E-6A1F3FE3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613" y="6434560"/>
            <a:ext cx="34280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50" kern="1200" spc="5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Time Management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A7015F5-9F09-48BB-B4BE-E11F885F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5/28/2024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D2A47-3DF2-4802-95E2-3AF0635E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655FAC-0558-695A-57E4-A255B1D8089F}"/>
              </a:ext>
            </a:extLst>
          </p:cNvPr>
          <p:cNvSpPr txBox="1">
            <a:spLocks/>
          </p:cNvSpPr>
          <p:nvPr/>
        </p:nvSpPr>
        <p:spPr>
          <a:xfrm>
            <a:off x="480144" y="424798"/>
            <a:ext cx="3602071" cy="50068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Amasis MT Pro Medium" panose="02040604050005020304" pitchFamily="18" charset="0"/>
                <a:ea typeface="+mj-ea"/>
                <a:cs typeface="+mj-cs"/>
              </a:defRPr>
            </a:lvl1pPr>
          </a:lstStyle>
          <a:p>
            <a:r>
              <a:rPr lang="en-US" sz="8000" b="1" dirty="0"/>
              <a:t>GOALS</a:t>
            </a:r>
            <a:r>
              <a:rPr lang="en-US" sz="6600" dirty="0"/>
              <a:t> </a:t>
            </a:r>
            <a:r>
              <a:rPr lang="en-US" sz="6000" dirty="0"/>
              <a:t>make sure someone returns your serve</a:t>
            </a:r>
            <a:r>
              <a:rPr lang="en-US" sz="66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16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228" y="1593920"/>
            <a:ext cx="5618922" cy="1542507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Busy is not the same as productive.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FB406D-99C7-E8D0-48A7-956BE3061763}"/>
              </a:ext>
            </a:extLst>
          </p:cNvPr>
          <p:cNvSpPr/>
          <p:nvPr/>
        </p:nvSpPr>
        <p:spPr>
          <a:xfrm>
            <a:off x="24273" y="1878676"/>
            <a:ext cx="5203768" cy="503751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Busy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2C3EA1-D098-9294-FAD9-6C742A3BA1EE}"/>
              </a:ext>
            </a:extLst>
          </p:cNvPr>
          <p:cNvSpPr/>
          <p:nvPr/>
        </p:nvSpPr>
        <p:spPr>
          <a:xfrm>
            <a:off x="701762" y="1248943"/>
            <a:ext cx="2335876" cy="2298469"/>
          </a:xfrm>
          <a:prstGeom prst="ellipse">
            <a:avLst/>
          </a:prstGeom>
          <a:solidFill>
            <a:schemeClr val="accent2">
              <a:alpha val="67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Productive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89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590" y="830941"/>
            <a:ext cx="4770783" cy="3217461"/>
          </a:xfrm>
        </p:spPr>
        <p:txBody>
          <a:bodyPr>
            <a:normAutofit/>
          </a:bodyPr>
          <a:lstStyle/>
          <a:p>
            <a:r>
              <a:rPr lang="en-US" sz="4900" dirty="0"/>
              <a:t>Choose one WORK goal you have </a:t>
            </a:r>
            <a:r>
              <a:rPr lang="en-US" sz="4900" u="sng" dirty="0"/>
              <a:t>this year</a:t>
            </a:r>
            <a:r>
              <a:rPr lang="en-US" sz="4900" dirty="0"/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 descr="Close up of checklist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6871"/>
            <a:ext cx="11576868" cy="2530860"/>
          </a:xfrm>
        </p:spPr>
        <p:txBody>
          <a:bodyPr>
            <a:normAutofit/>
          </a:bodyPr>
          <a:lstStyle/>
          <a:p>
            <a:r>
              <a:rPr lang="en-US" sz="3200" b="1" dirty="0"/>
              <a:t>Write it down.</a:t>
            </a:r>
          </a:p>
        </p:txBody>
      </p:sp>
      <p:pic>
        <p:nvPicPr>
          <p:cNvPr id="5" name="Graphic 4" descr="Pencil with solid fill">
            <a:extLst>
              <a:ext uri="{FF2B5EF4-FFF2-40B4-BE49-F238E27FC236}">
                <a16:creationId xmlns:a16="http://schemas.microsoft.com/office/drawing/2014/main" id="{D01AB908-FD7A-FA25-7376-67889F78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7320" y="95250"/>
            <a:ext cx="1916430" cy="1916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8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</p:spPr>
        <p:txBody>
          <a:bodyPr>
            <a:normAutofit/>
          </a:bodyPr>
          <a:lstStyle/>
          <a:p>
            <a:r>
              <a:rPr lang="en-US" sz="4800" dirty="0"/>
              <a:t>SMART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E50A-6F33-40AD-9446-D7F6D1B3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50" y="2405557"/>
            <a:ext cx="9914110" cy="4572458"/>
          </a:xfrm>
        </p:spPr>
        <p:txBody>
          <a:bodyPr>
            <a:normAutofit fontScale="925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June 2024, create a basic training on time-management for all that is accessible as a synchronous workshop in Zoom and as asynchronous learning in D2L.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Measurable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Attainable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bound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3967E21-B2F3-45A0-8DC7-5AA3CCC5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925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9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D1D16D6-D581-607B-148A-9989B0DE78B3}"/>
              </a:ext>
            </a:extLst>
          </p:cNvPr>
          <p:cNvSpPr/>
          <p:nvPr/>
        </p:nvSpPr>
        <p:spPr>
          <a:xfrm>
            <a:off x="6117169" y="4549206"/>
            <a:ext cx="6074831" cy="1798442"/>
          </a:xfrm>
          <a:prstGeom prst="rect">
            <a:avLst/>
          </a:prstGeom>
          <a:solidFill>
            <a:srgbClr val="1F51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742A84-B012-603F-5A17-3C86FDF9D237}"/>
              </a:ext>
            </a:extLst>
          </p:cNvPr>
          <p:cNvSpPr/>
          <p:nvPr/>
        </p:nvSpPr>
        <p:spPr>
          <a:xfrm>
            <a:off x="4988443" y="2927236"/>
            <a:ext cx="7237424" cy="1648707"/>
          </a:xfrm>
          <a:prstGeom prst="rect">
            <a:avLst/>
          </a:prstGeom>
          <a:solidFill>
            <a:srgbClr val="6DB9C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40EFE9-1E71-D5F4-D9D7-C9FA50C6B9BB}"/>
              </a:ext>
            </a:extLst>
          </p:cNvPr>
          <p:cNvGrpSpPr/>
          <p:nvPr/>
        </p:nvGrpSpPr>
        <p:grpSpPr>
          <a:xfrm>
            <a:off x="-532015" y="445115"/>
            <a:ext cx="7790856" cy="5894138"/>
            <a:chOff x="1365617" y="55499"/>
            <a:chExt cx="8926830" cy="6514104"/>
          </a:xfrm>
        </p:grpSpPr>
        <p:sp>
          <p:nvSpPr>
            <p:cNvPr id="4" name="Flowchart: Extract 3">
              <a:extLst>
                <a:ext uri="{FF2B5EF4-FFF2-40B4-BE49-F238E27FC236}">
                  <a16:creationId xmlns:a16="http://schemas.microsoft.com/office/drawing/2014/main" id="{938D6C0F-0473-03FD-C8FF-5BBCE511D961}"/>
                </a:ext>
              </a:extLst>
            </p:cNvPr>
            <p:cNvSpPr/>
            <p:nvPr/>
          </p:nvSpPr>
          <p:spPr>
            <a:xfrm>
              <a:off x="1365617" y="72214"/>
              <a:ext cx="8926830" cy="6497389"/>
            </a:xfrm>
            <a:prstGeom prst="flowChartExtract">
              <a:avLst/>
            </a:prstGeom>
            <a:solidFill>
              <a:srgbClr val="1F51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lowchart: Extract 12">
              <a:extLst>
                <a:ext uri="{FF2B5EF4-FFF2-40B4-BE49-F238E27FC236}">
                  <a16:creationId xmlns:a16="http://schemas.microsoft.com/office/drawing/2014/main" id="{FE16FB75-55AD-3CB7-14A2-5D05C7AF21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8273" y="55499"/>
              <a:ext cx="6281518" cy="4572000"/>
            </a:xfrm>
            <a:prstGeom prst="flowChartExtract">
              <a:avLst/>
            </a:prstGeom>
            <a:solidFill>
              <a:srgbClr val="6DB9C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lowchart: Extract 2">
              <a:extLst>
                <a:ext uri="{FF2B5EF4-FFF2-40B4-BE49-F238E27FC236}">
                  <a16:creationId xmlns:a16="http://schemas.microsoft.com/office/drawing/2014/main" id="{C64FD91C-D9C7-2FD3-9283-C10F3B7FA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44576" y="55499"/>
              <a:ext cx="3768911" cy="2743200"/>
            </a:xfrm>
            <a:prstGeom prst="flowChartExtra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411608-3244-2B8C-693E-078193486BB3}"/>
              </a:ext>
            </a:extLst>
          </p:cNvPr>
          <p:cNvSpPr txBox="1"/>
          <p:nvPr/>
        </p:nvSpPr>
        <p:spPr>
          <a:xfrm>
            <a:off x="2816438" y="1543274"/>
            <a:ext cx="21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Goal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8B331-1947-6DD1-63C4-7D3B085BE907}"/>
              </a:ext>
            </a:extLst>
          </p:cNvPr>
          <p:cNvSpPr txBox="1"/>
          <p:nvPr/>
        </p:nvSpPr>
        <p:spPr>
          <a:xfrm>
            <a:off x="1714062" y="3410280"/>
            <a:ext cx="3400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Deliverables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9E5F2-1DDC-B7C8-DAD3-4D4D5538F05C}"/>
              </a:ext>
            </a:extLst>
          </p:cNvPr>
          <p:cNvSpPr txBox="1"/>
          <p:nvPr/>
        </p:nvSpPr>
        <p:spPr>
          <a:xfrm>
            <a:off x="2325682" y="5075514"/>
            <a:ext cx="192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</a:rPr>
              <a:t>Tasks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6763D-9DE3-68D4-F756-1EC926810A8B}"/>
              </a:ext>
            </a:extLst>
          </p:cNvPr>
          <p:cNvSpPr txBox="1"/>
          <p:nvPr/>
        </p:nvSpPr>
        <p:spPr>
          <a:xfrm>
            <a:off x="4788360" y="1130411"/>
            <a:ext cx="609530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June 2024, create a basic training on time-management for all that is accessible as a synchronous workshop in Zoom and as asynchronous learning in D2L.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B51813-A871-53F1-42D3-B4094A226DF1}"/>
              </a:ext>
            </a:extLst>
          </p:cNvPr>
          <p:cNvSpPr txBox="1"/>
          <p:nvPr/>
        </p:nvSpPr>
        <p:spPr>
          <a:xfrm>
            <a:off x="5955320" y="2914362"/>
            <a:ext cx="6095306" cy="1165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 outline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min 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synchronous workshop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Asynchronous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module in D2L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9113-0A82-946D-F11C-6ACE03B0F381}"/>
              </a:ext>
            </a:extLst>
          </p:cNvPr>
          <p:cNvSpPr txBox="1"/>
          <p:nvPr/>
        </p:nvSpPr>
        <p:spPr>
          <a:xfrm>
            <a:off x="7127609" y="4715278"/>
            <a:ext cx="6095306" cy="1564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current Outlook productivity module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</a:t>
            </a:r>
            <a:r>
              <a:rPr lang="en-US" kern="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elevateU</a:t>
            </a:r>
            <a:r>
              <a:rPr lang="en-US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resources- take notes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Search and read online- take notes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Organize notes into Outline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5DDB75-59F0-8232-CBA9-568D6E31351C}"/>
              </a:ext>
            </a:extLst>
          </p:cNvPr>
          <p:cNvSpPr/>
          <p:nvPr/>
        </p:nvSpPr>
        <p:spPr>
          <a:xfrm>
            <a:off x="6236681" y="2912699"/>
            <a:ext cx="1910152" cy="473496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737FB71-20F1-A088-9AEF-470F0DA6CE09}"/>
              </a:ext>
            </a:extLst>
          </p:cNvPr>
          <p:cNvCxnSpPr>
            <a:cxnSpLocks/>
          </p:cNvCxnSpPr>
          <p:nvPr/>
        </p:nvCxnSpPr>
        <p:spPr>
          <a:xfrm>
            <a:off x="8176466" y="3152766"/>
            <a:ext cx="2294147" cy="1209121"/>
          </a:xfrm>
          <a:prstGeom prst="bentConnector3">
            <a:avLst>
              <a:gd name="adj1" fmla="val 99822"/>
            </a:avLst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730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134ED-99F5-7B34-E2C5-131C079C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4F7B7-EBDA-DAC6-AE2F-ABA05DDB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5E340-AB40-F86D-F617-19E42BBA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FCD19-470C-669F-C2FB-DF0DBAA4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61" y="352479"/>
            <a:ext cx="9869555" cy="5665855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880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990" y="1021441"/>
            <a:ext cx="4770783" cy="3217461"/>
          </a:xfrm>
        </p:spPr>
        <p:txBody>
          <a:bodyPr>
            <a:normAutofit/>
          </a:bodyPr>
          <a:lstStyle/>
          <a:p>
            <a:r>
              <a:rPr lang="en-US" sz="4900" dirty="0"/>
              <a:t>Rewrite your goal to make it smart.</a:t>
            </a:r>
            <a:endParaRPr lang="en-US" dirty="0"/>
          </a:p>
        </p:txBody>
      </p:sp>
      <p:pic>
        <p:nvPicPr>
          <p:cNvPr id="6" name="Picture Placeholder 5" descr="Close up of checklist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6871"/>
            <a:ext cx="11576868" cy="2530860"/>
          </a:xfrm>
        </p:spPr>
        <p:txBody>
          <a:bodyPr>
            <a:normAutofit/>
          </a:bodyPr>
          <a:lstStyle/>
          <a:p>
            <a:r>
              <a:rPr lang="en-US" sz="3200" b="1" dirty="0"/>
              <a:t>Write at least one deliverable for it and one or more tasks.</a:t>
            </a:r>
          </a:p>
        </p:txBody>
      </p:sp>
      <p:pic>
        <p:nvPicPr>
          <p:cNvPr id="5" name="Graphic 4" descr="Pencil with solid fill">
            <a:extLst>
              <a:ext uri="{FF2B5EF4-FFF2-40B4-BE49-F238E27FC236}">
                <a16:creationId xmlns:a16="http://schemas.microsoft.com/office/drawing/2014/main" id="{D01AB908-FD7A-FA25-7376-67889F78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7320" y="95250"/>
            <a:ext cx="1916430" cy="1916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A909D-DEDA-735D-B2E0-D0338B9A6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View Options (green rectangle)</a:t>
            </a:r>
          </a:p>
          <a:p>
            <a:r>
              <a:rPr lang="en-US" sz="3600" dirty="0"/>
              <a:t>Annotate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D03FB-F9B9-0323-DE48-31F9610E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A6EF8-AF4A-59EA-7C51-E6A1FF34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DDF6F-702A-4129-D44D-13275754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15B41-B523-BEF4-DFD3-7D534BC9E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43" y="3569002"/>
            <a:ext cx="10337405" cy="863850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262BF1A7-1361-978A-F56E-3E025D9AB0CA}"/>
              </a:ext>
            </a:extLst>
          </p:cNvPr>
          <p:cNvSpPr/>
          <p:nvPr/>
        </p:nvSpPr>
        <p:spPr>
          <a:xfrm>
            <a:off x="4243952" y="4432852"/>
            <a:ext cx="1272209" cy="274320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069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28" y="448056"/>
            <a:ext cx="9914859" cy="1329004"/>
          </a:xfrm>
        </p:spPr>
        <p:txBody>
          <a:bodyPr/>
          <a:lstStyle/>
          <a:p>
            <a:r>
              <a:rPr lang="en-US" dirty="0"/>
              <a:t>Priority Matrix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981957"/>
              </p:ext>
            </p:extLst>
          </p:nvPr>
        </p:nvGraphicFramePr>
        <p:xfrm>
          <a:off x="307571" y="1777060"/>
          <a:ext cx="8811492" cy="4760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37164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15869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Less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You are here.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More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807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28" y="448056"/>
            <a:ext cx="9914859" cy="1329004"/>
          </a:xfrm>
        </p:spPr>
        <p:txBody>
          <a:bodyPr/>
          <a:lstStyle/>
          <a:p>
            <a:r>
              <a:rPr lang="en-US" dirty="0"/>
              <a:t>Priority Matrix- Book flight for conference in August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7571" y="1777060"/>
          <a:ext cx="8811492" cy="4760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37164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15869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Less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More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574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323" y="2321284"/>
            <a:ext cx="5618922" cy="1542507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Problems:</a:t>
            </a:r>
            <a:br>
              <a:rPr lang="en-US" sz="6600" dirty="0"/>
            </a:br>
            <a:r>
              <a:rPr lang="en-US" sz="6600" dirty="0"/>
              <a:t>What’s your biggest problem in managing your time?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4/23/2024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FB406D-99C7-E8D0-48A7-956BE3061763}"/>
              </a:ext>
            </a:extLst>
          </p:cNvPr>
          <p:cNvSpPr/>
          <p:nvPr/>
        </p:nvSpPr>
        <p:spPr>
          <a:xfrm>
            <a:off x="-183545" y="1704108"/>
            <a:ext cx="5203768" cy="503751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solidFill>
                  <a:srgbClr val="18818C"/>
                </a:solidFill>
              </a:rPr>
              <a:t>?</a:t>
            </a:r>
          </a:p>
        </p:txBody>
      </p:sp>
      <p:pic>
        <p:nvPicPr>
          <p:cNvPr id="4" name="Graphic 3" descr="Chat with solid fill">
            <a:extLst>
              <a:ext uri="{FF2B5EF4-FFF2-40B4-BE49-F238E27FC236}">
                <a16:creationId xmlns:a16="http://schemas.microsoft.com/office/drawing/2014/main" id="{57AA3EBF-6195-4B1E-2F2C-5707ECD9B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0286" y="4816314"/>
            <a:ext cx="2104128" cy="2104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234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7" y="784721"/>
            <a:ext cx="9914859" cy="1329004"/>
          </a:xfrm>
        </p:spPr>
        <p:txBody>
          <a:bodyPr/>
          <a:lstStyle/>
          <a:p>
            <a:r>
              <a:rPr lang="en-US" dirty="0"/>
              <a:t>Priority Matrix- Check Facebook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7571" y="1777060"/>
          <a:ext cx="8811492" cy="4760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37164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15869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Less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More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21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7" y="784721"/>
            <a:ext cx="9914859" cy="1329004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Priority Matrix- Finish budget for grant- deadline is tomorrow.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7571" y="1777060"/>
          <a:ext cx="8811492" cy="4760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37164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15869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Less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More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296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7" y="784721"/>
            <a:ext cx="9914859" cy="1329004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Priority Matrix- Attending today’s weekly update meeting.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7571" y="1777060"/>
          <a:ext cx="8811492" cy="4760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37164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15869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Less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More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28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7" y="784721"/>
            <a:ext cx="9914859" cy="1329004"/>
          </a:xfrm>
        </p:spPr>
        <p:txBody>
          <a:bodyPr/>
          <a:lstStyle/>
          <a:p>
            <a:r>
              <a:rPr lang="en-US" dirty="0"/>
              <a:t>Priority Matrix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689282"/>
              </p:ext>
            </p:extLst>
          </p:nvPr>
        </p:nvGraphicFramePr>
        <p:xfrm>
          <a:off x="307571" y="1777060"/>
          <a:ext cx="8811492" cy="4760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37164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15869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Less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More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475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7" y="784721"/>
            <a:ext cx="11403548" cy="1329004"/>
          </a:xfrm>
        </p:spPr>
        <p:txBody>
          <a:bodyPr/>
          <a:lstStyle/>
          <a:p>
            <a:r>
              <a:rPr lang="en-US" dirty="0"/>
              <a:t>Priority Matrix- Your 5 to-dos for this month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381002"/>
              </p:ext>
            </p:extLst>
          </p:nvPr>
        </p:nvGraphicFramePr>
        <p:xfrm>
          <a:off x="307571" y="1777060"/>
          <a:ext cx="8811492" cy="4760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37164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15869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Less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Checking Facebook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Book flight for conference in September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15869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More urgent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Attending</a:t>
                      </a:r>
                    </a:p>
                    <a:p>
                      <a:pPr algn="ctr"/>
                      <a:r>
                        <a:rPr lang="en-US" dirty="0"/>
                        <a:t>Today’s update meeting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Finish budget for grant deadline tomorrow.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3843A699-9646-D4DE-A348-8491B9C2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4/23/2024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156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C617D-34C1-7A5C-8BBC-8280E05377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E516ED9-7E97-C5C3-AB87-6CBB41871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E56AA-978C-1C27-D627-B10F2E8708F8}"/>
              </a:ext>
            </a:extLst>
          </p:cNvPr>
          <p:cNvSpPr txBox="1"/>
          <p:nvPr/>
        </p:nvSpPr>
        <p:spPr>
          <a:xfrm>
            <a:off x="374431" y="2432631"/>
            <a:ext cx="69483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What did I do that I planned to do?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What did I do that I didn’t plan to do?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What did I not do?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091ECB-ED17-36C7-9A6E-B09613BA1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67054"/>
              </p:ext>
            </p:extLst>
          </p:nvPr>
        </p:nvGraphicFramePr>
        <p:xfrm>
          <a:off x="374431" y="4489752"/>
          <a:ext cx="5542558" cy="2023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170">
                  <a:extLst>
                    <a:ext uri="{9D8B030D-6E8A-4147-A177-3AD203B41FA5}">
                      <a16:colId xmlns:a16="http://schemas.microsoft.com/office/drawing/2014/main" val="722138957"/>
                    </a:ext>
                  </a:extLst>
                </a:gridCol>
                <a:gridCol w="938796">
                  <a:extLst>
                    <a:ext uri="{9D8B030D-6E8A-4147-A177-3AD203B41FA5}">
                      <a16:colId xmlns:a16="http://schemas.microsoft.com/office/drawing/2014/main" val="1297721430"/>
                    </a:ext>
                  </a:extLst>
                </a:gridCol>
                <a:gridCol w="938796">
                  <a:extLst>
                    <a:ext uri="{9D8B030D-6E8A-4147-A177-3AD203B41FA5}">
                      <a16:colId xmlns:a16="http://schemas.microsoft.com/office/drawing/2014/main" val="4060247907"/>
                    </a:ext>
                  </a:extLst>
                </a:gridCol>
                <a:gridCol w="938796">
                  <a:extLst>
                    <a:ext uri="{9D8B030D-6E8A-4147-A177-3AD203B41FA5}">
                      <a16:colId xmlns:a16="http://schemas.microsoft.com/office/drawing/2014/main" val="3510374885"/>
                    </a:ext>
                  </a:extLst>
                </a:gridCol>
              </a:tblGrid>
              <a:tr h="461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915921"/>
                  </a:ext>
                </a:extLst>
              </a:tr>
              <a:tr h="461125">
                <a:tc>
                  <a:txBody>
                    <a:bodyPr/>
                    <a:lstStyle/>
                    <a:p>
                      <a:r>
                        <a:rPr lang="en-US" dirty="0"/>
                        <a:t>Planned &amp; achieved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684824"/>
                  </a:ext>
                </a:extLst>
              </a:tr>
              <a:tr h="461125">
                <a:tc>
                  <a:txBody>
                    <a:bodyPr/>
                    <a:lstStyle/>
                    <a:p>
                      <a:r>
                        <a:rPr lang="en-US" dirty="0"/>
                        <a:t>Unplanned &amp; achieved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053668"/>
                  </a:ext>
                </a:extLst>
              </a:tr>
              <a:tr h="461125">
                <a:tc>
                  <a:txBody>
                    <a:bodyPr/>
                    <a:lstStyle/>
                    <a:p>
                      <a:r>
                        <a:rPr lang="en-US" dirty="0"/>
                        <a:t>Planned &amp; deferred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52735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5F94534-E8D7-C809-049E-C24A05F9F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1" y="0"/>
            <a:ext cx="7206864" cy="3217461"/>
          </a:xfrm>
        </p:spPr>
        <p:txBody>
          <a:bodyPr>
            <a:normAutofit/>
          </a:bodyPr>
          <a:lstStyle/>
          <a:p>
            <a:r>
              <a:rPr lang="en-US" sz="4900" dirty="0"/>
              <a:t>Monthly Check-in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203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952816" cy="1542507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Knowing yourself</a:t>
            </a:r>
          </a:p>
        </p:txBody>
      </p:sp>
      <p:pic>
        <p:nvPicPr>
          <p:cNvPr id="6" name="Picture Placeholder 5" descr="Pair of metal-rimmed sunglasses on stone surface">
            <a:extLst>
              <a:ext uri="{FF2B5EF4-FFF2-40B4-BE49-F238E27FC236}">
                <a16:creationId xmlns:a16="http://schemas.microsoft.com/office/drawing/2014/main" id="{331D72FC-DA58-4C81-8A6D-2766DA418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0" y="-1"/>
            <a:ext cx="5181600" cy="6857999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940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2F67D-4AAF-C2FF-1779-0DB202C10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562" y="5066568"/>
            <a:ext cx="2009775" cy="1314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036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B8E162-3487-8F87-FDA8-08FF4210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AD3F0-E1B7-820F-610B-CDF7DF23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C7E1-4822-F0C3-C45F-EB4C7548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D4C1766-FE15-955A-B231-EB0A4862B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10" y="395711"/>
            <a:ext cx="10947655" cy="62336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When are you most productive?</a:t>
            </a:r>
          </a:p>
          <a:p>
            <a:pPr marL="0" indent="0">
              <a:buNone/>
            </a:pPr>
            <a:r>
              <a:rPr lang="en-US" dirty="0"/>
              <a:t>•	Early morning</a:t>
            </a:r>
          </a:p>
          <a:p>
            <a:pPr marL="0" indent="0">
              <a:buNone/>
            </a:pPr>
            <a:r>
              <a:rPr lang="en-US" dirty="0"/>
              <a:t>•	Morning</a:t>
            </a:r>
          </a:p>
          <a:p>
            <a:pPr marL="0" indent="0">
              <a:buNone/>
            </a:pPr>
            <a:r>
              <a:rPr lang="en-US" dirty="0"/>
              <a:t>•	Afternoon</a:t>
            </a:r>
          </a:p>
          <a:p>
            <a:pPr marL="0" indent="0">
              <a:buNone/>
            </a:pPr>
            <a:r>
              <a:rPr lang="en-US" dirty="0"/>
              <a:t>•	Evening</a:t>
            </a:r>
          </a:p>
          <a:p>
            <a:pPr marL="0" indent="0">
              <a:buNone/>
            </a:pPr>
            <a:r>
              <a:rPr lang="en-US" dirty="0"/>
              <a:t>•	Late night</a:t>
            </a:r>
          </a:p>
          <a:p>
            <a:pPr marL="0" indent="0">
              <a:buNone/>
            </a:pPr>
            <a:r>
              <a:rPr lang="en-US" dirty="0"/>
              <a:t>Are you more a global or a specific thinker? (big picture or details)</a:t>
            </a:r>
          </a:p>
          <a:p>
            <a:pPr marL="0" indent="0">
              <a:buNone/>
            </a:pPr>
            <a:r>
              <a:rPr lang="en-US" dirty="0"/>
              <a:t>•	Global</a:t>
            </a:r>
          </a:p>
          <a:p>
            <a:pPr marL="0" indent="0">
              <a:buNone/>
            </a:pPr>
            <a:r>
              <a:rPr lang="en-US" dirty="0"/>
              <a:t>•	Specific</a:t>
            </a:r>
          </a:p>
          <a:p>
            <a:pPr marL="0" indent="0">
              <a:buNone/>
            </a:pPr>
            <a:r>
              <a:rPr lang="en-US" dirty="0"/>
              <a:t>Are you prefer working more with others or by yourself?</a:t>
            </a:r>
          </a:p>
          <a:p>
            <a:pPr marL="0" indent="0">
              <a:buNone/>
            </a:pPr>
            <a:r>
              <a:rPr lang="en-US" dirty="0"/>
              <a:t>•	With others</a:t>
            </a:r>
          </a:p>
          <a:p>
            <a:pPr marL="0" indent="0">
              <a:buNone/>
            </a:pPr>
            <a:r>
              <a:rPr lang="en-US" dirty="0"/>
              <a:t>•	Alone</a:t>
            </a:r>
          </a:p>
          <a:p>
            <a:pPr marL="0" indent="0">
              <a:buNone/>
            </a:pPr>
            <a:r>
              <a:rPr lang="en-US" dirty="0"/>
              <a:t>Are you more of a planner or more spontaneous?</a:t>
            </a:r>
          </a:p>
          <a:p>
            <a:pPr marL="0" indent="0">
              <a:buNone/>
            </a:pPr>
            <a:r>
              <a:rPr lang="en-US" dirty="0"/>
              <a:t>•	Planner</a:t>
            </a:r>
          </a:p>
          <a:p>
            <a:pPr marL="0" indent="0">
              <a:buNone/>
            </a:pPr>
            <a:r>
              <a:rPr lang="en-US" dirty="0"/>
              <a:t>•	Spontaneous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4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713873"/>
              </p:ext>
            </p:extLst>
          </p:nvPr>
        </p:nvGraphicFramePr>
        <p:xfrm>
          <a:off x="1483821" y="191718"/>
          <a:ext cx="8715896" cy="42269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57948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4357948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21238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Global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Specific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Prioritize vision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by generating ideas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Ignores details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Distracted by interesting problems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Prioritize systems and checklists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generating processes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Love details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Loses track of big picture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200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8C38FF-0D04-4C04-D2A2-BFFD951726BB}"/>
              </a:ext>
            </a:extLst>
          </p:cNvPr>
          <p:cNvSpPr txBox="1"/>
          <p:nvPr/>
        </p:nvSpPr>
        <p:spPr>
          <a:xfrm>
            <a:off x="1534332" y="4597831"/>
            <a:ext cx="737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Ideas for overcoming weakness?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9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574122"/>
              </p:ext>
            </p:extLst>
          </p:nvPr>
        </p:nvGraphicFramePr>
        <p:xfrm>
          <a:off x="1483821" y="191718"/>
          <a:ext cx="8715896" cy="62428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57948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4357948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21238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Global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Specific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Prioritize vision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by generating ideas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Ignores details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Distracted by interesting problems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Prioritize systems and checklists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generating processes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Love details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Loses track of big picture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200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Create simple, basic routines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Write things down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Clearly, precisely communicate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Use spell check!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Create workflow efficiency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Look at whole process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80% rule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422EB6F-BC86-52B3-4204-B19D82B3AAFE}"/>
              </a:ext>
            </a:extLst>
          </p:cNvPr>
          <p:cNvSpPr/>
          <p:nvPr/>
        </p:nvSpPr>
        <p:spPr>
          <a:xfrm>
            <a:off x="-58057" y="4431695"/>
            <a:ext cx="1541878" cy="1920724"/>
          </a:xfrm>
          <a:prstGeom prst="rightArrow">
            <a:avLst>
              <a:gd name="adj1" fmla="val 60076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Habits to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3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0715D-4143-0C9B-7CFF-AA7572D3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117" y="1453101"/>
            <a:ext cx="5618922" cy="4033299"/>
          </a:xfrm>
        </p:spPr>
        <p:txBody>
          <a:bodyPr>
            <a:normAutofit fontScale="775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/>
              <a:t>205 Germans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/>
              <a:t>Beepers prompt reporting </a:t>
            </a:r>
            <a:r>
              <a:rPr lang="en-US" sz="5400" b="1" dirty="0" err="1"/>
              <a:t>temtations</a:t>
            </a:r>
            <a:r>
              <a:rPr lang="en-US" sz="5400" b="1" dirty="0"/>
              <a:t> 7 times a day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/>
              <a:t>Any predictions?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6C8C-A670-E057-FAED-C58EE4D7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8ABC82-761E-41F9-A76C-DBBB6C79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52322" y="5898874"/>
            <a:ext cx="5238828" cy="902169"/>
          </a:xfrm>
        </p:spPr>
        <p:txBody>
          <a:bodyPr/>
          <a:lstStyle/>
          <a:p>
            <a:r>
              <a:rPr lang="en-US" dirty="0"/>
              <a:t>Hofmann, W., Baumeister, R. F., </a:t>
            </a:r>
            <a:r>
              <a:rPr lang="en-US" dirty="0" err="1"/>
              <a:t>Förster</a:t>
            </a:r>
            <a:r>
              <a:rPr lang="en-US" dirty="0"/>
              <a:t>, G., &amp; </a:t>
            </a:r>
            <a:r>
              <a:rPr lang="en-US" dirty="0" err="1"/>
              <a:t>Vohs</a:t>
            </a:r>
            <a:r>
              <a:rPr lang="en-US" dirty="0"/>
              <a:t>, K. D. (2012). Everyday Temptations: An Experience Sampling Study of Desire, Conflict, and Self-Control. Journal of Personality and Social Psychology, 102(6), 1318.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C2A9C-96F3-66B8-FF84-C367C810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5C7CE58-EB81-215B-9E6D-5418F6883D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Picture 16" descr="A black and white symbol of a balance&#10;&#10;Description automatically generated">
            <a:extLst>
              <a:ext uri="{FF2B5EF4-FFF2-40B4-BE49-F238E27FC236}">
                <a16:creationId xmlns:a16="http://schemas.microsoft.com/office/drawing/2014/main" id="{1584F12E-3AE6-E5B0-5A6A-F5B345DB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4" y="1833769"/>
            <a:ext cx="4597649" cy="3563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93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532574"/>
              </p:ext>
            </p:extLst>
          </p:nvPr>
        </p:nvGraphicFramePr>
        <p:xfrm>
          <a:off x="1483821" y="191718"/>
          <a:ext cx="8715896" cy="413968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57948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4357948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21238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Team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Individual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working with others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Lose track of specific tasks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Get overcommitted when helping others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working along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Focus on tasks, not people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Don’t keep coworkers updated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200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7988D-84C4-2009-B993-0364DC2A4A8F}"/>
              </a:ext>
            </a:extLst>
          </p:cNvPr>
          <p:cNvSpPr txBox="1"/>
          <p:nvPr/>
        </p:nvSpPr>
        <p:spPr>
          <a:xfrm>
            <a:off x="1534332" y="4597831"/>
            <a:ext cx="737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Ideas for overcoming weakness?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7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102842"/>
              </p:ext>
            </p:extLst>
          </p:nvPr>
        </p:nvGraphicFramePr>
        <p:xfrm>
          <a:off x="1483821" y="191718"/>
          <a:ext cx="8715896" cy="62428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57948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4357948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21238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Team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Individual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working with others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Lose track of specific tasks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Get overcommitted when helping others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working along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Focus on tasks, not people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Don’t keep coworkers updated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200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Stay focused by managing distractions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Manage time when interacting with others on social media, in meetings, on breaks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Change environment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Use quiet workplaces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Keep coworkers in the loop using team communication tools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Overcommunicate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6BC0050-4660-3E64-7D22-92C357A19E5F}"/>
              </a:ext>
            </a:extLst>
          </p:cNvPr>
          <p:cNvSpPr/>
          <p:nvPr/>
        </p:nvSpPr>
        <p:spPr>
          <a:xfrm>
            <a:off x="-58057" y="4431695"/>
            <a:ext cx="1541878" cy="1920724"/>
          </a:xfrm>
          <a:prstGeom prst="rightArrow">
            <a:avLst>
              <a:gd name="adj1" fmla="val 60076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Habits to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465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410949"/>
              </p:ext>
            </p:extLst>
          </p:nvPr>
        </p:nvGraphicFramePr>
        <p:xfrm>
          <a:off x="1483821" y="191718"/>
          <a:ext cx="8715896" cy="413968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57948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4357948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21238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Proactive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Reactive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by avoiding problems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Good at double-checking, editing, finding errors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Spend too much time on specific tasks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by accomplishing tasks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Constantly taking risks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Can make mistakes due to multitasking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DC61F-1202-0F49-98AB-FB4A75AEA9DA}"/>
              </a:ext>
            </a:extLst>
          </p:cNvPr>
          <p:cNvSpPr txBox="1"/>
          <p:nvPr/>
        </p:nvSpPr>
        <p:spPr>
          <a:xfrm>
            <a:off x="1534332" y="4597831"/>
            <a:ext cx="737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Ideas for overcoming weakness?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34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973315"/>
              </p:ext>
            </p:extLst>
          </p:nvPr>
        </p:nvGraphicFramePr>
        <p:xfrm>
          <a:off x="1483821" y="191718"/>
          <a:ext cx="8715896" cy="62428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57948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4357948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</a:tblGrid>
              <a:tr h="21238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Proactive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Reactive thinker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by avoiding problems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Good at double-checking, editing, finding errors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Spend too much time on specific tasks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Motivated by accomplishing tasks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Constantly taking risks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Can make mistakes due to multitasking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  <a:tr h="201581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Make time for the important issues on to-do lists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Let go of small issues or delegate them to others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80% rule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200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Avoid spreading their time too thinly on multiple issues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Prioritize tasks by urgency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SLOW DOWN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Save time by getting things done right the first time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423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5E05345-46B3-9E6A-BA5C-E8379AA9AC4F}"/>
              </a:ext>
            </a:extLst>
          </p:cNvPr>
          <p:cNvSpPr/>
          <p:nvPr/>
        </p:nvSpPr>
        <p:spPr>
          <a:xfrm>
            <a:off x="-58057" y="4431695"/>
            <a:ext cx="1541878" cy="1920724"/>
          </a:xfrm>
          <a:prstGeom prst="rightArrow">
            <a:avLst>
              <a:gd name="adj1" fmla="val 60076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Habits to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327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Technology to the rescue</a:t>
            </a:r>
          </a:p>
        </p:txBody>
      </p:sp>
      <p:pic>
        <p:nvPicPr>
          <p:cNvPr id="6" name="Picture Placeholder 5" descr="The Northern Lights ">
            <a:extLst>
              <a:ext uri="{FF2B5EF4-FFF2-40B4-BE49-F238E27FC236}">
                <a16:creationId xmlns:a16="http://schemas.microsoft.com/office/drawing/2014/main" id="{331D72FC-DA58-4C81-8A6D-2766DA418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5181600" cy="6857999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075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421D8-E87A-B84E-F312-5F6DA2DDF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308D0-096B-4C28-E594-E031B841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FC54C-C01F-E15D-34D1-8F329DD9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110A0E3-89C5-D2CD-E1E2-3E99BA00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156" y="477877"/>
            <a:ext cx="7107868" cy="5633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A1911E-47D4-FEF6-A552-DCA87CE67B67}"/>
              </a:ext>
            </a:extLst>
          </p:cNvPr>
          <p:cNvSpPr txBox="1"/>
          <p:nvPr/>
        </p:nvSpPr>
        <p:spPr>
          <a:xfrm>
            <a:off x="539020" y="3465443"/>
            <a:ext cx="2378651" cy="301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File&gt;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Options&gt;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</a:t>
            </a:r>
          </a:p>
          <a:p>
            <a:pPr marL="571500" marR="0" lvl="0" indent="-5715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A39BF5D-CD58-A886-5C8A-458EC30CE326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Open calendar first in Outlook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549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0C0BD-4D97-ED57-4A1A-87B1B6AE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7BD86-E117-983D-6356-705FC703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4DF3-0B02-745C-9485-D7E72A73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554C1BC-D1FF-5285-A99A-7EFEDED5142D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Don’t respond as emails come in!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BA5EA-4B6C-79B8-34CC-CF45ACED2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1" y="644594"/>
            <a:ext cx="7163032" cy="5831092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641C99-8E65-00F0-F73E-7C25379B6E6D}"/>
              </a:ext>
            </a:extLst>
          </p:cNvPr>
          <p:cNvCxnSpPr/>
          <p:nvPr/>
        </p:nvCxnSpPr>
        <p:spPr>
          <a:xfrm>
            <a:off x="2012648" y="5099352"/>
            <a:ext cx="2520648" cy="0"/>
          </a:xfrm>
          <a:prstGeom prst="straightConnector1">
            <a:avLst/>
          </a:prstGeom>
          <a:solidFill>
            <a:srgbClr val="469AA3"/>
          </a:solidFill>
          <a:ln w="76200">
            <a:solidFill>
              <a:srgbClr val="469AA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67297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421D8-E87A-B84E-F312-5F6DA2DDF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308D0-096B-4C28-E594-E031B841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FC54C-C01F-E15D-34D1-8F329DD9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1911E-47D4-FEF6-A552-DCA87CE67B67}"/>
              </a:ext>
            </a:extLst>
          </p:cNvPr>
          <p:cNvSpPr txBox="1"/>
          <p:nvPr/>
        </p:nvSpPr>
        <p:spPr>
          <a:xfrm>
            <a:off x="732147" y="477877"/>
            <a:ext cx="2378651" cy="242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new signature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5A2EE28-85F8-BE60-F5B5-724810535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490" y="151634"/>
            <a:ext cx="8863198" cy="4985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4CADC2-CB78-A1FE-FD8E-9CAB284FAFD4}"/>
              </a:ext>
            </a:extLst>
          </p:cNvPr>
          <p:cNvSpPr txBox="1"/>
          <p:nvPr/>
        </p:nvSpPr>
        <p:spPr>
          <a:xfrm>
            <a:off x="914400" y="5463426"/>
            <a:ext cx="11648261" cy="76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Mail &gt; Signatures&gt; Signatures&gt; New &gt;Name it &gt; Write it &gt; Save it</a:t>
            </a:r>
          </a:p>
          <a:p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E5253B1-FB39-890E-F066-ECE503052F67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Use signatures for repeated responses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078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421D8-E87A-B84E-F312-5F6DA2DDF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308D0-096B-4C28-E594-E031B841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FC54C-C01F-E15D-34D1-8F329DD9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1911E-47D4-FEF6-A552-DCA87CE67B67}"/>
              </a:ext>
            </a:extLst>
          </p:cNvPr>
          <p:cNvSpPr txBox="1"/>
          <p:nvPr/>
        </p:nvSpPr>
        <p:spPr>
          <a:xfrm>
            <a:off x="732147" y="477877"/>
            <a:ext cx="2378651" cy="242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new signature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66950D77-5D0E-55BB-874F-100A63F43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251" y="292737"/>
            <a:ext cx="9264162" cy="521109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E5253B1-FB39-890E-F066-ECE503052F67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OR…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Use templates for repeated responses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793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0C0BD-4D97-ED57-4A1A-87B1B6AE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7BD86-E117-983D-6356-705FC703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4DF3-0B02-745C-9485-D7E72A73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FE02D-2327-E034-78E1-C2DDA8958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239" y="1437151"/>
            <a:ext cx="9594125" cy="4848775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4FB3FF4-74DB-67A1-0023-1DD3F6135EC7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Categories for visual organization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512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0715D-4143-0C9B-7CFF-AA7572D3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117" y="1453101"/>
            <a:ext cx="5618922" cy="4033299"/>
          </a:xfrm>
        </p:spPr>
        <p:txBody>
          <a:bodyPr>
            <a:normAutofit/>
          </a:bodyPr>
          <a:lstStyle/>
          <a:p>
            <a:r>
              <a:rPr lang="en-US" sz="5400" b="1" dirty="0"/>
              <a:t>Higher self-control is a result of few temptations.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6C8C-A670-E057-FAED-C58EE4D7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8ABC82-761E-41F9-A76C-DBBB6C79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52322" y="5898874"/>
            <a:ext cx="5238828" cy="902169"/>
          </a:xfrm>
        </p:spPr>
        <p:txBody>
          <a:bodyPr/>
          <a:lstStyle/>
          <a:p>
            <a:r>
              <a:rPr lang="en-US" dirty="0"/>
              <a:t>Hofmann, W., Baumeister, R. F., </a:t>
            </a:r>
            <a:r>
              <a:rPr lang="en-US" dirty="0" err="1"/>
              <a:t>Förster</a:t>
            </a:r>
            <a:r>
              <a:rPr lang="en-US" dirty="0"/>
              <a:t>, G., &amp; </a:t>
            </a:r>
            <a:r>
              <a:rPr lang="en-US" dirty="0" err="1"/>
              <a:t>Vohs</a:t>
            </a:r>
            <a:r>
              <a:rPr lang="en-US" dirty="0"/>
              <a:t>, K. D. (2012). Everyday Temptations: An Experience Sampling Study of Desire, Conflict, and Self-Control. Journal of Personality and Social Psychology, 102(6), 1318.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C2A9C-96F3-66B8-FF84-C367C810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5C7CE58-EB81-215B-9E6D-5418F6883D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Picture 16" descr="A black and white symbol of a balance&#10;&#10;Description automatically generated">
            <a:extLst>
              <a:ext uri="{FF2B5EF4-FFF2-40B4-BE49-F238E27FC236}">
                <a16:creationId xmlns:a16="http://schemas.microsoft.com/office/drawing/2014/main" id="{1584F12E-3AE6-E5B0-5A6A-F5B345DB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4" y="1833769"/>
            <a:ext cx="4597649" cy="3563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E3BB3C-AA90-B614-BE98-DEA5F0208C40}"/>
              </a:ext>
            </a:extLst>
          </p:cNvPr>
          <p:cNvSpPr txBox="1"/>
          <p:nvPr/>
        </p:nvSpPr>
        <p:spPr>
          <a:xfrm>
            <a:off x="3154846" y="3945834"/>
            <a:ext cx="2658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Personality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A447B2-50A6-1F61-8D6C-BB654A288FC2}"/>
              </a:ext>
            </a:extLst>
          </p:cNvPr>
          <p:cNvSpPr txBox="1"/>
          <p:nvPr/>
        </p:nvSpPr>
        <p:spPr>
          <a:xfrm>
            <a:off x="37272" y="4676060"/>
            <a:ext cx="2658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Environment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662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0C0BD-4D97-ED57-4A1A-87B1B6AE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7BD86-E117-983D-6356-705FC703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4DF3-0B02-745C-9485-D7E72A73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554C1BC-D1FF-5285-A99A-7EFEDED5142D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To-do app for phone and Outlook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45FBE-82E4-17FE-1BDF-EF9D0AF16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2"/>
          <a:stretch/>
        </p:blipFill>
        <p:spPr>
          <a:xfrm>
            <a:off x="3362929" y="241788"/>
            <a:ext cx="8476084" cy="3916848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C00FAB-CB03-7F0C-2FAB-498D8EF49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543" y="2511416"/>
            <a:ext cx="2342225" cy="4166038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741A3-53EE-5909-FDCB-BAC296CB1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520" y="4625219"/>
            <a:ext cx="3426743" cy="1701045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058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0C0BD-4D97-ED57-4A1A-87B1B6AE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7BD86-E117-983D-6356-705FC703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4DF3-0B02-745C-9485-D7E72A73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554C1BC-D1FF-5285-A99A-7EFEDED5142D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Rules to auto file emails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BED73-0C10-D0D7-6654-14FDA2F9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53" y="327133"/>
            <a:ext cx="5358598" cy="5990897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C1BA0410-A73F-DD0D-A0FB-8058FC97B655}"/>
              </a:ext>
            </a:extLst>
          </p:cNvPr>
          <p:cNvSpPr/>
          <p:nvPr/>
        </p:nvSpPr>
        <p:spPr>
          <a:xfrm>
            <a:off x="4579883" y="3917731"/>
            <a:ext cx="1162707" cy="1115410"/>
          </a:xfrm>
          <a:prstGeom prst="donut">
            <a:avLst>
              <a:gd name="adj" fmla="val 9717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107000"/>
              </a:lnSpc>
            </a:pPr>
            <a:endParaRPr lang="en-US" sz="3600" kern="100">
              <a:solidFill>
                <a:schemeClr val="bg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648145-02E5-C495-E381-36B57BA4F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7" r="1168"/>
          <a:stretch/>
        </p:blipFill>
        <p:spPr>
          <a:xfrm>
            <a:off x="3044564" y="85691"/>
            <a:ext cx="7933997" cy="6686618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9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0C0BD-4D97-ED57-4A1A-87B1B6AE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7BD86-E117-983D-6356-705FC703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4DF3-0B02-745C-9485-D7E72A73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554C1BC-D1FF-5285-A99A-7EFEDED5142D}"/>
              </a:ext>
            </a:extLst>
          </p:cNvPr>
          <p:cNvSpPr/>
          <p:nvPr/>
        </p:nvSpPr>
        <p:spPr>
          <a:xfrm>
            <a:off x="0" y="591205"/>
            <a:ext cx="3110798" cy="2999390"/>
          </a:xfrm>
          <a:prstGeom prst="homePlate">
            <a:avLst>
              <a:gd name="adj" fmla="val 17130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Delay send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DA4BF-23E0-192D-6245-AA480E211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15" y="591205"/>
            <a:ext cx="8228852" cy="5352395"/>
          </a:xfrm>
          <a:prstGeom prst="rect">
            <a:avLst/>
          </a:prstGeom>
          <a:ln w="57150">
            <a:solidFill>
              <a:srgbClr val="469AA3"/>
            </a:solidFill>
          </a:ln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8AB332D-13A5-D6A9-9FB5-55A949B69A3F}"/>
              </a:ext>
            </a:extLst>
          </p:cNvPr>
          <p:cNvSpPr/>
          <p:nvPr/>
        </p:nvSpPr>
        <p:spPr>
          <a:xfrm>
            <a:off x="7350672" y="882869"/>
            <a:ext cx="1091763" cy="1048407"/>
          </a:xfrm>
          <a:prstGeom prst="donut">
            <a:avLst>
              <a:gd name="adj" fmla="val 6635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107000"/>
              </a:lnSpc>
            </a:pPr>
            <a:endParaRPr lang="en-US" sz="3600" kern="100">
              <a:solidFill>
                <a:schemeClr val="bg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715AAF2C-2A58-08C9-A4A2-CA99FF77CEF3}"/>
              </a:ext>
            </a:extLst>
          </p:cNvPr>
          <p:cNvSpPr/>
          <p:nvPr/>
        </p:nvSpPr>
        <p:spPr>
          <a:xfrm>
            <a:off x="4872860" y="735725"/>
            <a:ext cx="758059" cy="423042"/>
          </a:xfrm>
          <a:prstGeom prst="donut">
            <a:avLst>
              <a:gd name="adj" fmla="val 6635"/>
            </a:avLst>
          </a:prstGeom>
          <a:solidFill>
            <a:srgbClr val="469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107000"/>
              </a:lnSpc>
            </a:pPr>
            <a:endParaRPr lang="en-US" sz="3600" kern="100">
              <a:solidFill>
                <a:schemeClr val="bg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377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87C893-9B4F-DF5F-213C-7ED4F3CF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6877B-A736-62FC-2E85-A5D06B98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9F6B7-6B19-DB8C-D94C-7C3E2499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7BE78-07B5-E312-7157-CC6F18948D05}"/>
              </a:ext>
            </a:extLst>
          </p:cNvPr>
          <p:cNvSpPr txBox="1"/>
          <p:nvPr/>
        </p:nvSpPr>
        <p:spPr>
          <a:xfrm>
            <a:off x="1716396" y="881710"/>
            <a:ext cx="9414164" cy="479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Outlook files mirror OneDrive files</a:t>
            </a:r>
            <a:endParaRPr lang="en-US" sz="3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Zoom integration into Outlook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Share calendars and use Scheduling Assistant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Outlook polls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Picking up the phone (GASP)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1126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D072B0-076E-4AAF-84A8-1A907CED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/>
          <a:p>
            <a:r>
              <a:rPr lang="en-US" dirty="0"/>
              <a:t>ONE TOUCH &amp;</a:t>
            </a:r>
            <a:br>
              <a:rPr lang="en-US" dirty="0"/>
            </a:br>
            <a:r>
              <a:rPr lang="en-US" dirty="0"/>
              <a:t>The FIVE 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7041F-5C33-40F8-A459-751AEB10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8" y="3127397"/>
            <a:ext cx="6143104" cy="32051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Delete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Drag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Do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Delegate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Defer it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FB47105-829B-4E20-AFC8-D60FD672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4CBA211-37A0-4CC8-ACD3-522C5BE67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769031" y="-1798"/>
            <a:ext cx="3591701" cy="2872294"/>
          </a:xfrm>
        </p:spPr>
      </p:pic>
      <p:pic>
        <p:nvPicPr>
          <p:cNvPr id="14" name="Picture Placeholder 13" descr="Paper files on the table">
            <a:extLst>
              <a:ext uri="{FF2B5EF4-FFF2-40B4-BE49-F238E27FC236}">
                <a16:creationId xmlns:a16="http://schemas.microsoft.com/office/drawing/2014/main" id="{1EAE460E-5FC8-45EA-B10F-E699814E8E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9360733" y="-1798"/>
            <a:ext cx="2826990" cy="2854594"/>
          </a:xfrm>
        </p:spPr>
      </p:pic>
      <p:pic>
        <p:nvPicPr>
          <p:cNvPr id="18" name="Picture Placeholder 17" descr="Two women, one in glasses and blazer, talking in business office">
            <a:extLst>
              <a:ext uri="{FF2B5EF4-FFF2-40B4-BE49-F238E27FC236}">
                <a16:creationId xmlns:a16="http://schemas.microsoft.com/office/drawing/2014/main" id="{D9F63E76-B657-482E-810D-3321F4B962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/>
        </p:blipFill>
        <p:spPr>
          <a:xfrm>
            <a:off x="5769033" y="2856391"/>
            <a:ext cx="3591701" cy="4001609"/>
          </a:xfrm>
        </p:spPr>
      </p:pic>
      <p:pic>
        <p:nvPicPr>
          <p:cNvPr id="16" name="Picture Placeholder 15" descr="Person using laptop">
            <a:extLst>
              <a:ext uri="{FF2B5EF4-FFF2-40B4-BE49-F238E27FC236}">
                <a16:creationId xmlns:a16="http://schemas.microsoft.com/office/drawing/2014/main" id="{0B4EBE43-9BF3-4053-9882-9A8FE1110E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l="19057" r="24530"/>
          <a:stretch/>
        </p:blipFill>
        <p:spPr>
          <a:xfrm>
            <a:off x="9360732" y="2837792"/>
            <a:ext cx="2867290" cy="4038805"/>
          </a:xfr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1DB8175-C36B-4576-9F4C-02F5CFEA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4AC6251-86B6-46D0-9E3A-E833E8CC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44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8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B82D4-DAB1-F87E-594C-95C869948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Defer by dragging into your tasks</a:t>
            </a:r>
            <a:br>
              <a:rPr lang="en-US" dirty="0"/>
            </a:br>
            <a:r>
              <a:rPr lang="en-US" dirty="0"/>
              <a:t>(Or delegate by then assigning to someone else)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78FA7-14A1-43DB-BC3D-DAFEB958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6350C-CE19-455F-60C9-70823FB5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CEF2A-7AEF-7786-6C75-6BEC9DBB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90352-55C0-2CA9-24D3-18099034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2" y="2171700"/>
            <a:ext cx="12006351" cy="355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765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990" y="1021441"/>
            <a:ext cx="5225795" cy="3217461"/>
          </a:xfrm>
        </p:spPr>
        <p:txBody>
          <a:bodyPr>
            <a:normAutofit/>
          </a:bodyPr>
          <a:lstStyle/>
          <a:p>
            <a:r>
              <a:rPr lang="en-US" sz="4900" dirty="0"/>
              <a:t>Email is not your job.</a:t>
            </a:r>
            <a:endParaRPr lang="en-US" dirty="0"/>
          </a:p>
        </p:txBody>
      </p:sp>
      <p:pic>
        <p:nvPicPr>
          <p:cNvPr id="6" name="Picture Placeholder 5" descr="Hands of person wearing gray sweater typing on laptop with a tablet, digital pen, and cup of coffee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6871"/>
            <a:ext cx="11576868" cy="2530860"/>
          </a:xfrm>
        </p:spPr>
        <p:txBody>
          <a:bodyPr>
            <a:normAutofit/>
          </a:bodyPr>
          <a:lstStyle/>
          <a:p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6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990" y="1021441"/>
            <a:ext cx="5225795" cy="3217461"/>
          </a:xfrm>
        </p:spPr>
        <p:txBody>
          <a:bodyPr>
            <a:normAutofit/>
          </a:bodyPr>
          <a:lstStyle/>
          <a:p>
            <a:r>
              <a:rPr lang="en-US" sz="4900" dirty="0"/>
              <a:t>Back to you!</a:t>
            </a:r>
            <a:endParaRPr lang="en-US" dirty="0"/>
          </a:p>
        </p:txBody>
      </p:sp>
      <p:pic>
        <p:nvPicPr>
          <p:cNvPr id="6" name="Picture Placeholder 5" descr="Hands of person wearing gray sweater typing on laptop with a tablet, digital pen, and cup of coffee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6871"/>
            <a:ext cx="11576868" cy="2530860"/>
          </a:xfrm>
        </p:spPr>
        <p:txBody>
          <a:bodyPr>
            <a:normAutofit/>
          </a:bodyPr>
          <a:lstStyle/>
          <a:p>
            <a:r>
              <a:rPr lang="en-US" sz="3200" b="1" dirty="0"/>
              <a:t>What tools/tips/tricks do you have?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8132590-F93E-C54B-E170-33D83B8F5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2/2/2024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8B136-F256-5CBE-7699-18756ED4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4DFB89-813C-8BFC-7135-6F235C20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EC69CEF-5824-E1F8-55A3-6A2FEBE01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0019" y="3570132"/>
            <a:ext cx="4350327" cy="1224926"/>
          </a:xfrm>
        </p:spPr>
        <p:txBody>
          <a:bodyPr/>
          <a:lstStyle/>
          <a:p>
            <a:r>
              <a:rPr lang="en-US" sz="4800" dirty="0"/>
              <a:t>Start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Continue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Stop</a:t>
            </a:r>
          </a:p>
        </p:txBody>
      </p:sp>
      <p:pic>
        <p:nvPicPr>
          <p:cNvPr id="14" name="Graphic 13" descr="Traffic light with solid fill">
            <a:extLst>
              <a:ext uri="{FF2B5EF4-FFF2-40B4-BE49-F238E27FC236}">
                <a16:creationId xmlns:a16="http://schemas.microsoft.com/office/drawing/2014/main" id="{3B961471-C845-82E8-95A9-BF67C9505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850" y="195349"/>
            <a:ext cx="6338455" cy="633845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1FC6C00-E115-0586-E475-1C8882D01655}"/>
              </a:ext>
            </a:extLst>
          </p:cNvPr>
          <p:cNvSpPr/>
          <p:nvPr/>
        </p:nvSpPr>
        <p:spPr>
          <a:xfrm>
            <a:off x="3358342" y="1292629"/>
            <a:ext cx="1217814" cy="123028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D4800A-3CC8-A739-6F97-3E36CE3B28AE}"/>
              </a:ext>
            </a:extLst>
          </p:cNvPr>
          <p:cNvSpPr/>
          <p:nvPr/>
        </p:nvSpPr>
        <p:spPr>
          <a:xfrm>
            <a:off x="3358342" y="2759132"/>
            <a:ext cx="1217814" cy="123028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BC7F73-480F-0ADD-CDD3-370E01B3FB18}"/>
              </a:ext>
            </a:extLst>
          </p:cNvPr>
          <p:cNvSpPr/>
          <p:nvPr/>
        </p:nvSpPr>
        <p:spPr>
          <a:xfrm>
            <a:off x="3358342" y="4179916"/>
            <a:ext cx="1217814" cy="12302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676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Silver stopwatch">
            <a:extLst>
              <a:ext uri="{FF2B5EF4-FFF2-40B4-BE49-F238E27FC236}">
                <a16:creationId xmlns:a16="http://schemas.microsoft.com/office/drawing/2014/main" id="{973A7C7E-C448-42BB-B732-541A6CC83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0" y="0"/>
            <a:ext cx="11273115" cy="6858000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/>
          <a:lstStyle/>
          <a:p>
            <a:r>
              <a:rPr lang="en-US" sz="5400" dirty="0"/>
              <a:t>Thank you!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48995" y="6220702"/>
            <a:ext cx="5476512" cy="723900"/>
          </a:xfrm>
        </p:spPr>
        <p:txBody>
          <a:bodyPr/>
          <a:lstStyle/>
          <a:p>
            <a:r>
              <a:rPr lang="en-US" sz="3000" dirty="0"/>
              <a:t>Anne Baker, she/her/hers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38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9359" y="2059912"/>
            <a:ext cx="5618922" cy="1542507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Solutions:</a:t>
            </a:r>
            <a:br>
              <a:rPr lang="en-US" sz="5300" dirty="0"/>
            </a:br>
            <a:r>
              <a:rPr lang="en-US" sz="5300" dirty="0"/>
              <a:t>How do YOU avoid distractions and stay on task?</a:t>
            </a:r>
            <a:br>
              <a:rPr lang="en-US" sz="5300" dirty="0"/>
            </a:br>
            <a:br>
              <a:rPr lang="en-US" sz="5300" dirty="0"/>
            </a:br>
            <a:r>
              <a:rPr lang="en-US" sz="5300" dirty="0"/>
              <a:t>Make me a list</a:t>
            </a:r>
            <a:r>
              <a:rPr lang="en-US" sz="6600" dirty="0"/>
              <a:t>.</a:t>
            </a:r>
          </a:p>
        </p:txBody>
      </p:sp>
      <p:pic>
        <p:nvPicPr>
          <p:cNvPr id="6" name="Picture Placeholder 5" descr="Person sitting with smartphone">
            <a:extLst>
              <a:ext uri="{FF2B5EF4-FFF2-40B4-BE49-F238E27FC236}">
                <a16:creationId xmlns:a16="http://schemas.microsoft.com/office/drawing/2014/main" id="{331D72FC-DA58-4C81-8A6D-2766DA418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39065"/>
          <a:stretch/>
        </p:blipFill>
        <p:spPr>
          <a:xfrm>
            <a:off x="0" y="58315"/>
            <a:ext cx="5165344" cy="7159478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96349-6865-F0C1-ED65-7BC26824C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408" y="5037625"/>
            <a:ext cx="2781300" cy="1495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950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0804662-10A3-C4DB-B32F-A38E523D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492" y="-2033465"/>
            <a:ext cx="9144000" cy="3095813"/>
          </a:xfrm>
        </p:spPr>
        <p:txBody>
          <a:bodyPr/>
          <a:lstStyle/>
          <a:p>
            <a:r>
              <a:rPr lang="en-US" dirty="0" err="1"/>
              <a:t>Misc</a:t>
            </a:r>
            <a:r>
              <a:rPr lang="en-US" dirty="0"/>
              <a:t> Outlook Hacks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BA2D05-260A-0490-4928-0493C0318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6238" y="1062348"/>
            <a:ext cx="10299724" cy="55368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Calendar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Set your work hours (File&gt;Options&gt;Calendar)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Duplicate events by holding Ctrl then dragging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Ctrl 1 and Ctrl 2 to switch  calendar to 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Finding stuff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Advanced 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Conversation View (in Mail under VIEW tab)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DDFF25A-27C2-AA17-7A95-2D196D84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37F8E-FE1E-8BED-B290-78FE514B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22A83E-7E52-803F-69C1-EC10F49F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090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BF71-AEEC-852F-53B4-ABEF3B96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(material to keep but not include)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0EF36-9988-FCDD-C65B-BD5911069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C10E-B204-FDC5-1423-BA49930B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EF0BB-9710-C6B2-9079-DEDDE7C46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C66D-B7EC-2D2F-E6A9-AD1A5B12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51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230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990" y="1021441"/>
            <a:ext cx="5225795" cy="3217461"/>
          </a:xfrm>
        </p:spPr>
        <p:txBody>
          <a:bodyPr>
            <a:normAutofit/>
          </a:bodyPr>
          <a:lstStyle/>
          <a:p>
            <a:r>
              <a:rPr lang="en-US" sz="4900" dirty="0"/>
              <a:t>New version of Outlook</a:t>
            </a:r>
            <a:endParaRPr lang="en-US" dirty="0"/>
          </a:p>
        </p:txBody>
      </p:sp>
      <p:pic>
        <p:nvPicPr>
          <p:cNvPr id="6" name="Picture Placeholder 5" descr="Spheres in balance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6871"/>
            <a:ext cx="11576868" cy="2530860"/>
          </a:xfrm>
        </p:spPr>
        <p:txBody>
          <a:bodyPr>
            <a:normAutofit/>
          </a:bodyPr>
          <a:lstStyle/>
          <a:p>
            <a:r>
              <a:rPr lang="en-US" sz="3200" b="1" dirty="0"/>
              <a:t>Adds some good stuff. Missing some good stuff.</a:t>
            </a:r>
          </a:p>
          <a:p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9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0804662-10A3-C4DB-B32F-A38E523D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492" y="-2033465"/>
            <a:ext cx="9144000" cy="3095813"/>
          </a:xfrm>
        </p:spPr>
        <p:txBody>
          <a:bodyPr/>
          <a:lstStyle/>
          <a:p>
            <a:r>
              <a:rPr lang="en-US" dirty="0"/>
              <a:t>New Outlook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BA2D05-260A-0490-4928-0493C0318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6238" y="1062348"/>
            <a:ext cx="10299724" cy="55368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New Outlook- Reasons to switch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Ooops</a:t>
            </a:r>
            <a:r>
              <a:rPr lang="en-US" dirty="0">
                <a:solidFill>
                  <a:schemeClr val="tx1"/>
                </a:solidFill>
              </a:rPr>
              <a:t>! Can I unsend? (Settings&gt;Mail&gt;Compose and Reply)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Pin emails (Keeps them at the top as unread)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@Person function (Adds person to the “to” line)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Calendar: Right click then duplicate event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Calendar: Book time with me (Settings&gt;Calendar&gt;Bookings with Me)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Calendar: Poll for meeting times (Add event, add people, select Scheduling Poll)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You can add your Google Calendar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 don’t like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Can’t open it in calendar 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Can’t reorder your folders in a custom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DDFF25A-27C2-AA17-7A95-2D196D84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37F8E-FE1E-8BED-B290-78FE514B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22A83E-7E52-803F-69C1-EC10F49F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53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640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6ABD80B-B217-F70F-D80B-5D65AB3B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C9855B8-7F1E-16AA-DFF5-D0412A22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5/28/2024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6E2EC-9FB5-4FD2-31D7-3F9C8B92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Time Management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D2A3EB-0D86-72E7-68F1-97665CA1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58AF00-C47C-A612-DD1D-BE4DBAAE9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58" y="125680"/>
            <a:ext cx="7054530" cy="6574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EB963E1-1412-3CE9-1277-EC6173FF031C}"/>
              </a:ext>
            </a:extLst>
          </p:cNvPr>
          <p:cNvSpPr txBox="1">
            <a:spLocks/>
          </p:cNvSpPr>
          <p:nvPr/>
        </p:nvSpPr>
        <p:spPr>
          <a:xfrm>
            <a:off x="8370277" y="742771"/>
            <a:ext cx="2893146" cy="470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Amasis MT Pro Medium" panose="0204060405000502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Snooze it to keep it on top and unread (new Outlook)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54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87C893-9B4F-DF5F-213C-7ED4F3CF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6877B-A736-62FC-2E85-A5D06B98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9F6B7-6B19-DB8C-D94C-7C3E2499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7BE78-07B5-E312-7157-CC6F18948D05}"/>
              </a:ext>
            </a:extLst>
          </p:cNvPr>
          <p:cNvSpPr txBox="1"/>
          <p:nvPr/>
        </p:nvSpPr>
        <p:spPr>
          <a:xfrm>
            <a:off x="856210" y="432260"/>
            <a:ext cx="10727819" cy="5976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 chunks of time to work on a project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Focused, timed sprints </a:t>
            </a:r>
            <a:endParaRPr lang="en-US" sz="3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scheduled breaks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hour </a:t>
            </a: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45 min meetings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 multitasking 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off your email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Focused Inbox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Block your social media (“focus apps”) 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Keep your phone out of sight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latin typeface="Arial" panose="020B0604020202020204" pitchFamily="34" charset="0"/>
              </a:rPr>
              <a:t>Isolate yourself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7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831" y="1346298"/>
            <a:ext cx="5618922" cy="1542507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Articulate &amp; Prioritize Goals</a:t>
            </a:r>
          </a:p>
        </p:txBody>
      </p:sp>
      <p:pic>
        <p:nvPicPr>
          <p:cNvPr id="6" name="Picture Placeholder 5" descr="Wood carving of the number one on a table">
            <a:extLst>
              <a:ext uri="{FF2B5EF4-FFF2-40B4-BE49-F238E27FC236}">
                <a16:creationId xmlns:a16="http://schemas.microsoft.com/office/drawing/2014/main" id="{331D72FC-DA58-4C81-8A6D-2766DA418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0" y="-1"/>
            <a:ext cx="5181600" cy="6857999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915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91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590" y="830941"/>
            <a:ext cx="4770783" cy="3217461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Write down 5 things you need to do this month. </a:t>
            </a: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Rank them.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 descr="Close up of checklist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6871"/>
            <a:ext cx="11576868" cy="2530860"/>
          </a:xfrm>
        </p:spPr>
        <p:txBody>
          <a:bodyPr>
            <a:normAutofit/>
          </a:bodyPr>
          <a:lstStyle/>
          <a:p>
            <a:r>
              <a:rPr lang="en-US" sz="3600" b="1" dirty="0"/>
              <a:t>Would your supervisor agree with your rankings?</a:t>
            </a:r>
          </a:p>
        </p:txBody>
      </p:sp>
      <p:pic>
        <p:nvPicPr>
          <p:cNvPr id="5" name="Graphic 4" descr="Pencil with solid fill">
            <a:extLst>
              <a:ext uri="{FF2B5EF4-FFF2-40B4-BE49-F238E27FC236}">
                <a16:creationId xmlns:a16="http://schemas.microsoft.com/office/drawing/2014/main" id="{D01AB908-FD7A-FA25-7376-67889F78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7320" y="95250"/>
            <a:ext cx="1916430" cy="1916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0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20" y="967619"/>
            <a:ext cx="3602071" cy="5006898"/>
          </a:xfrm>
        </p:spPr>
        <p:txBody>
          <a:bodyPr>
            <a:normAutofit fontScale="90000"/>
          </a:bodyPr>
          <a:lstStyle/>
          <a:p>
            <a:r>
              <a:rPr lang="en-US" sz="8000" b="1" dirty="0"/>
              <a:t>GOALS</a:t>
            </a:r>
            <a:r>
              <a:rPr lang="en-US" sz="6600" dirty="0"/>
              <a:t> </a:t>
            </a:r>
            <a:r>
              <a:rPr lang="en-US" sz="6000" dirty="0"/>
              <a:t>keep you from being torn in different directions</a:t>
            </a:r>
            <a:r>
              <a:rPr lang="en-US" sz="6600" dirty="0"/>
              <a:t>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5/28/2024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FB406D-99C7-E8D0-48A7-956BE3061763}"/>
              </a:ext>
            </a:extLst>
          </p:cNvPr>
          <p:cNvSpPr/>
          <p:nvPr/>
        </p:nvSpPr>
        <p:spPr>
          <a:xfrm>
            <a:off x="7164579" y="875165"/>
            <a:ext cx="3541428" cy="3299860"/>
          </a:xfrm>
          <a:prstGeom prst="ellipse">
            <a:avLst/>
          </a:prstGeom>
          <a:solidFill>
            <a:schemeClr val="dk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You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B62450-6E7B-D426-F047-EA028DEFAB8D}"/>
              </a:ext>
            </a:extLst>
          </p:cNvPr>
          <p:cNvSpPr/>
          <p:nvPr/>
        </p:nvSpPr>
        <p:spPr>
          <a:xfrm>
            <a:off x="5749771" y="2871940"/>
            <a:ext cx="3541428" cy="3299860"/>
          </a:xfrm>
          <a:prstGeom prst="ellipse">
            <a:avLst/>
          </a:prstGeom>
          <a:solidFill>
            <a:schemeClr val="dk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Your boss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196538-3397-1A47-4BA4-A0BD6A02A757}"/>
              </a:ext>
            </a:extLst>
          </p:cNvPr>
          <p:cNvSpPr/>
          <p:nvPr/>
        </p:nvSpPr>
        <p:spPr>
          <a:xfrm>
            <a:off x="4466453" y="686200"/>
            <a:ext cx="3541428" cy="3299860"/>
          </a:xfrm>
          <a:prstGeom prst="ellipse">
            <a:avLst/>
          </a:prstGeom>
          <a:solidFill>
            <a:schemeClr val="dk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Others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5701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fe256a-0d20-495f-85f6-82f8d0711049">
      <Terms xmlns="http://schemas.microsoft.com/office/infopath/2007/PartnerControls"/>
    </lcf76f155ced4ddcb4097134ff3c332f>
    <TaxCatchAll xmlns="367da714-39fd-428c-b4f1-a80a11fa9bfe" xsi:nil="true"/>
    <MediaServiceKeyPoints xmlns="c4fe256a-0d20-495f-85f6-82f8d0711049" xsi:nil="true"/>
    <Thumbnail xmlns="c4fe256a-0d20-495f-85f6-82f8d0711049">
      <Url xsi:nil="true"/>
      <Description xsi:nil="true"/>
    </Thumbnai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300A59C5E9C2499F78A0CC849091F6" ma:contentTypeVersion="19" ma:contentTypeDescription="Create a new document." ma:contentTypeScope="" ma:versionID="335fd57c948411f40db725655f40ef52">
  <xsd:schema xmlns:xsd="http://www.w3.org/2001/XMLSchema" xmlns:xs="http://www.w3.org/2001/XMLSchema" xmlns:p="http://schemas.microsoft.com/office/2006/metadata/properties" xmlns:ns2="c4fe256a-0d20-495f-85f6-82f8d0711049" xmlns:ns3="367da714-39fd-428c-b4f1-a80a11fa9bfe" targetNamespace="http://schemas.microsoft.com/office/2006/metadata/properties" ma:root="true" ma:fieldsID="5acebfd5c206b9c62b76dc9ed2886729" ns2:_="" ns3:_="">
    <xsd:import namespace="c4fe256a-0d20-495f-85f6-82f8d0711049"/>
    <xsd:import namespace="367da714-39fd-428c-b4f1-a80a11fa9b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Thumbnail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e256a-0d20-495f-85f6-82f8d0711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humbnail" ma:index="18" nillable="true" ma:displayName="Thumbnail" ma:format="Hyperlink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da714-39fd-428c-b4f1-a80a11fa9bf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cd97bec-d261-430e-9554-9364b851bb46}" ma:internalName="TaxCatchAll" ma:showField="CatchAllData" ma:web="367da714-39fd-428c-b4f1-a80a11fa9b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AB8BBB-9A18-4050-923B-7FC6E36DA49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D27B7D2-D6F7-45F6-91DD-D034DE20787D}"/>
</file>

<file path=customXml/itemProps3.xml><?xml version="1.0" encoding="utf-8"?>
<ds:datastoreItem xmlns:ds="http://schemas.openxmlformats.org/officeDocument/2006/customXml" ds:itemID="{0B61E4D0-D101-4A17-BA61-F29B2B6CFE7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{7201CAC3-4347-4D78-B25B-124847A8D020}tf89118109_win32</Template>
  <TotalTime>773</TotalTime>
  <Words>2382</Words>
  <Application>Microsoft Office PowerPoint</Application>
  <PresentationFormat>Widescreen</PresentationFormat>
  <Paragraphs>486</Paragraphs>
  <Slides>54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Amasis MT Pro Medium</vt:lpstr>
      <vt:lpstr>Aptos</vt:lpstr>
      <vt:lpstr>Arial</vt:lpstr>
      <vt:lpstr>Arial Nova Light</vt:lpstr>
      <vt:lpstr>Calibri</vt:lpstr>
      <vt:lpstr>source-serif-pro</vt:lpstr>
      <vt:lpstr>Symbol</vt:lpstr>
      <vt:lpstr>ModOverlayVTI</vt:lpstr>
      <vt:lpstr>Time Management</vt:lpstr>
      <vt:lpstr>Problems: What’s your biggest problem in managing your time?</vt:lpstr>
      <vt:lpstr>PowerPoint Presentation</vt:lpstr>
      <vt:lpstr>PowerPoint Presentation</vt:lpstr>
      <vt:lpstr>Solutions: How do YOU avoid distractions and stay on task?  Make me a list.</vt:lpstr>
      <vt:lpstr>PowerPoint Presentation</vt:lpstr>
      <vt:lpstr>Articulate &amp; Prioritize Goals</vt:lpstr>
      <vt:lpstr>Write down 5 things you need to do this month.   Rank them. </vt:lpstr>
      <vt:lpstr>GOALS keep you from being torn in different directions.</vt:lpstr>
      <vt:lpstr>PowerPoint Presentation</vt:lpstr>
      <vt:lpstr>Busy is not the same as productive.</vt:lpstr>
      <vt:lpstr>Choose one WORK goal you have this year? </vt:lpstr>
      <vt:lpstr>SMART Goals</vt:lpstr>
      <vt:lpstr>PowerPoint Presentation</vt:lpstr>
      <vt:lpstr>PowerPoint Presentation</vt:lpstr>
      <vt:lpstr>Rewrite your goal to make it smart.</vt:lpstr>
      <vt:lpstr>PowerPoint Presentation</vt:lpstr>
      <vt:lpstr>Priority Matrix</vt:lpstr>
      <vt:lpstr>Priority Matrix- Book flight for conference in August</vt:lpstr>
      <vt:lpstr>Priority Matrix- Check Facebook</vt:lpstr>
      <vt:lpstr>Priority Matrix- Finish budget for grant- deadline is tomorrow.  </vt:lpstr>
      <vt:lpstr>Priority Matrix- Attending today’s weekly update meeting.  </vt:lpstr>
      <vt:lpstr>Priority Matrix</vt:lpstr>
      <vt:lpstr>Priority Matrix- Your 5 to-dos for this month</vt:lpstr>
      <vt:lpstr>Monthly Check-in</vt:lpstr>
      <vt:lpstr>Knowing yourself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to the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TOUCH &amp; The FIVE Ds</vt:lpstr>
      <vt:lpstr>Defer by dragging into your tasks (Or delegate by then assigning to someone else)</vt:lpstr>
      <vt:lpstr>Email is not your job.</vt:lpstr>
      <vt:lpstr>Back to you!</vt:lpstr>
      <vt:lpstr>Start  Continue  Stop</vt:lpstr>
      <vt:lpstr>Thank you!</vt:lpstr>
      <vt:lpstr>Misc Outlook Hacks</vt:lpstr>
      <vt:lpstr>(material to keep but not include)</vt:lpstr>
      <vt:lpstr>New version of Outlook</vt:lpstr>
      <vt:lpstr>New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Management</dc:title>
  <dc:creator>Baker, Anne</dc:creator>
  <cp:lastModifiedBy>Baker, Anne</cp:lastModifiedBy>
  <cp:revision>2</cp:revision>
  <dcterms:created xsi:type="dcterms:W3CDTF">2024-02-01T13:38:08Z</dcterms:created>
  <dcterms:modified xsi:type="dcterms:W3CDTF">2024-05-30T14:19:16Z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ArticulateGUID">
    <vt:lpwstr>270A2BEF-A428-49BB-96CE-79F93A19B64A</vt:lpwstr>
  </property>
  <property fmtid="{D5CDD505-2E9C-101B-9397-08002B2CF9AE}" pid="4" name="ArticulatePath">
    <vt:lpwstr>https://michiganstate-my.sharepoint.com/personal/amb_msu_edu/Documents/PD Materials/Time management/Time Management</vt:lpwstr>
  </property>
</Properties>
</file>